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A5A0-1353-462F-ADA0-A40A791DF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1D3D6-F60A-484C-9E61-E1C523924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C1640-5548-482A-9A99-9E9420AA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942F-823B-47FE-B0D4-8E18491CCF7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D36DB-F9B1-4EBF-BD86-8880AC91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613E5-213B-40E8-8578-2F1F2B2B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A48-1C95-4601-BDA3-A668BF5F2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93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A662-2C94-4217-BD42-55D88327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2A20F-E519-4CD7-83AD-514B93E2E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EE5EB-4B51-40E7-B7CB-D50B4781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942F-823B-47FE-B0D4-8E18491CCF7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41D8-8E5B-444D-AE49-88E9196C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177FC-3360-448C-A286-BBA66CEB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A48-1C95-4601-BDA3-A668BF5F2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37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57F62-9B78-4E56-9C70-A6AC170F2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0BE2D-BB0D-48C9-9F59-C9413FC27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D75E-88E4-41E5-8158-D8A34ADE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942F-823B-47FE-B0D4-8E18491CCF7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AA8E-27E1-4887-A83A-6CB21D8A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41C9-02D6-4EE5-9201-B78452D7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A48-1C95-4601-BDA3-A668BF5F2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28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9B13-2FCB-437F-9AA5-C454AD35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D8F6-5DFC-4A7F-B9A0-19F702440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A1582-80CE-42FF-8DEA-781C73C8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942F-823B-47FE-B0D4-8E18491CCF7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60568-4BA0-4B53-9FD8-780579EA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1818-B8DA-4D10-B7A2-4370758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A48-1C95-4601-BDA3-A668BF5F2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64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63D6-9F2D-4FB7-BA6D-B4C9D2D9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F4819-8941-44E3-AD93-C16D0668A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078E4-A13F-4051-A8AA-FFAB8261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942F-823B-47FE-B0D4-8E18491CCF7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EC7BB-FE55-4353-85F8-1DFB984C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826C-8867-4299-A8CD-7FE8AF86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A48-1C95-4601-BDA3-A668BF5F2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72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E584-0103-4962-A4EB-A0FC18A6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4945-E8E9-4F3A-844E-2A7720092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236C9-8C5A-4B11-867E-53D473B3E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401A9-9AAF-48BE-9CB4-83E24332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942F-823B-47FE-B0D4-8E18491CCF7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71C4A-9B19-49D8-AE79-09CF80D1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A9F8A-6971-4CA1-B883-25D9E1C5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A48-1C95-4601-BDA3-A668BF5F2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2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AAB3-9F53-4284-BE87-DA8F5D57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F50AE-C41A-45E0-BB4D-DF972BD42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71F8D-DACF-479F-A5FD-CC1FBCB38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AE1F5-79DA-4A04-9672-039DE0FBD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E9BB1-10FC-40AB-9EC0-01840D193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5DD55-3FAE-4EC9-897E-AE5BC989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942F-823B-47FE-B0D4-8E18491CCF7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ABD2C-4F97-4FF0-AA4B-D0E2EEA0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5D7B-CA35-457F-84D6-B23DEB1F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A48-1C95-4601-BDA3-A668BF5F2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0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D3C6-EEFF-4C40-8BBB-B41B3E68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F4572-356A-44A5-8C21-64011822A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942F-823B-47FE-B0D4-8E18491CCF7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DA85-8B40-417D-93FA-04790857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E2F24-68D7-44EF-8130-FDFCC0A1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A48-1C95-4601-BDA3-A668BF5F2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69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0A250-CC53-477D-8A2C-D2D83F70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942F-823B-47FE-B0D4-8E18491CCF7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01712-2D3B-4C88-99DC-5F2FD740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ACA91-6A35-4A89-9D31-382442C2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A48-1C95-4601-BDA3-A668BF5F2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4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9E20-C78A-465F-86E4-84E112BE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9CE5-67DA-478F-A712-EAFBA1FB4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1DB32-1B91-443F-B898-9139645F4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EABCC-80B4-4DEA-B7B2-259C9D25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942F-823B-47FE-B0D4-8E18491CCF7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CAB56-CE4E-412F-8326-12E35419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5DD4A-4B85-493F-8029-30EA7C6C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A48-1C95-4601-BDA3-A668BF5F2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62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DF36-DC32-4AA0-AE26-52A4A734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8BA6F-A1CB-4620-BFBF-BD694FB2C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946AB-4096-4546-92A1-125E3A74C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95B68-A73D-444F-802D-2A6986EA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942F-823B-47FE-B0D4-8E18491CCF7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65EA6-804F-4F69-A795-FC1CD1AA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BDD2E-9BEB-42FF-84B6-CE27FEB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63A48-1C95-4601-BDA3-A668BF5F2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52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79982-1CC0-4DDB-AB06-F0B6714A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2400-DEC4-42AC-90B7-0AB3B9A93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B35A6-306D-438F-863D-BF78A927B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0942F-823B-47FE-B0D4-8E18491CCF7D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C64EA-5DD2-4D6B-A0B9-C52CC9EC4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0603-A6B9-4FA1-B811-31423E9D8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63A48-1C95-4601-BDA3-A668BF5F2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69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9E456E-F934-45CD-8D9D-B142DE374ABB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61D7C0A4-B988-4A78-B5DC-A915AD2630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393EBDDB-E252-47CC-A6FE-A82293113A83}"/>
              </a:ext>
            </a:extLst>
          </p:cNvPr>
          <p:cNvSpPr txBox="1"/>
          <p:nvPr/>
        </p:nvSpPr>
        <p:spPr>
          <a:xfrm>
            <a:off x="0" y="2078587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Fast RCNN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002608-E333-4597-819F-E8934BA12945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787896-1001-44A1-9AC6-51606FEB3D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71878-CF69-4865-A798-5D34F1498E14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9EFB5E56-12AA-4A1C-B70B-FF14CC271A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3754CA-AABB-4F7D-8FB8-92E2AF3682CD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C697A-7DFE-439B-9F58-E656104E7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B030669-956C-4E52-A27A-C05C04ED9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15" y="1085850"/>
            <a:ext cx="9594127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86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3E02-EB0A-4722-A2FE-6ED85E669B5A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Bounding boxes and classes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70FB-2BF9-49BD-8BB2-1AAF2EBE6178}"/>
              </a:ext>
            </a:extLst>
          </p:cNvPr>
          <p:cNvSpPr txBox="1">
            <a:spLocks/>
          </p:cNvSpPr>
          <p:nvPr/>
        </p:nvSpPr>
        <p:spPr>
          <a:xfrm>
            <a:off x="861818" y="1462387"/>
            <a:ext cx="10380805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Another fully connected neural networks takes regions proposed by the RPN as an input and predict object class (Classification) and bounding boxes (Regression).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To train the fast RCNN architecture, SGD is used to optimize convolution layer filters, RPN weights and fully connected layer weights.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E000B2-72E7-43F0-A196-7905AFD93FD9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64E16726-89EF-41AF-B5C7-B2292A934E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73F67C-CF39-40F9-BFA0-6924A92CEB76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F836B-5AA1-4F07-861B-064DC6F58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1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FE478C-1F06-4238-A8D1-9FF3C5F030F0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D5F84357-DFE3-4577-81BF-4842F745CA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BD6AD070-330C-4C81-A6F2-1AD21E31EB0F}"/>
              </a:ext>
            </a:extLst>
          </p:cNvPr>
          <p:cNvSpPr txBox="1"/>
          <p:nvPr/>
        </p:nvSpPr>
        <p:spPr>
          <a:xfrm>
            <a:off x="0" y="2213497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Thank you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24FA1-DC16-4E75-85A2-9E1A34129194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31465-705F-4151-929D-DAC086142B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4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C097A4-7182-4D46-BBA7-90B79DC1FA3F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6C16ED-D91B-47F2-B6B8-AB1E5B18E0FB}"/>
              </a:ext>
            </a:extLst>
          </p:cNvPr>
          <p:cNvSpPr txBox="1">
            <a:spLocks/>
          </p:cNvSpPr>
          <p:nvPr/>
        </p:nvSpPr>
        <p:spPr>
          <a:xfrm>
            <a:off x="1255169" y="1252527"/>
            <a:ext cx="6792576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Fast RCNN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Architecture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Convolution layer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Region Proposal Network (RPN)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Bounding boxes and classes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0AF9CD-0366-4E22-80E5-1EF108B18F7B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54DAE55A-4486-471C-81D0-A8FBA056B7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7FCEB8-5ED6-47FD-93E6-7379E1F01A71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D04874-614A-4022-9AEE-30325A061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CF9A-E658-4AAD-A6AB-AA311AEF0B05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Fast RCNN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E612C-3D5B-421E-8B6D-1CB535F826FE}"/>
              </a:ext>
            </a:extLst>
          </p:cNvPr>
          <p:cNvSpPr txBox="1">
            <a:spLocks/>
          </p:cNvSpPr>
          <p:nvPr/>
        </p:nvSpPr>
        <p:spPr>
          <a:xfrm>
            <a:off x="801858" y="1252527"/>
            <a:ext cx="9608967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Fast RCNN is an object detection architecture presented in 2015 which uses convolution neural network.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It was presented by Ross </a:t>
            </a:r>
            <a:r>
              <a:rPr lang="en-US" b="1" dirty="0" err="1"/>
              <a:t>Girshick</a:t>
            </a:r>
            <a:r>
              <a:rPr lang="en-US" b="1" dirty="0"/>
              <a:t>, </a:t>
            </a:r>
            <a:r>
              <a:rPr lang="en-US" b="1" dirty="0" err="1"/>
              <a:t>Shaoqing</a:t>
            </a:r>
            <a:r>
              <a:rPr lang="en-US" b="1" dirty="0"/>
              <a:t> Ren, </a:t>
            </a:r>
            <a:r>
              <a:rPr lang="en-US" b="1" dirty="0" err="1"/>
              <a:t>Kaiming</a:t>
            </a:r>
            <a:r>
              <a:rPr lang="en-US" b="1" dirty="0"/>
              <a:t> He and Jian Sun.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It has become the famous object detection architecture like YOLO, SSD (Single shot Detector)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2D8F2-345E-4EBB-A410-C3506B7C56EF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8EE9FB2E-C667-4B82-A288-DB4A86F6D1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F3DB9B-BA11-402A-9B1C-AEB74977F4BE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87214-0EA8-4508-8EDF-E46A7A378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8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46378C-2588-467E-B9E3-4A811F93F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84" y="773381"/>
            <a:ext cx="80962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AB92D50-3BB9-44B5-BE8C-DE7B8486B5AA}"/>
              </a:ext>
            </a:extLst>
          </p:cNvPr>
          <p:cNvSpPr txBox="1">
            <a:spLocks/>
          </p:cNvSpPr>
          <p:nvPr/>
        </p:nvSpPr>
        <p:spPr>
          <a:xfrm>
            <a:off x="8021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CAE7C-1B22-4BFA-85DA-DC0F384A7A80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9C1B0B27-148D-46B7-BD7F-644BD0A7F8F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1B6053-0212-4FD3-BF23-0E44000EB70B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D29280-883D-4950-8946-E3768A410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39F509-37BF-4C4A-9751-607098EF8123}"/>
              </a:ext>
            </a:extLst>
          </p:cNvPr>
          <p:cNvSpPr txBox="1">
            <a:spLocks/>
          </p:cNvSpPr>
          <p:nvPr/>
        </p:nvSpPr>
        <p:spPr>
          <a:xfrm>
            <a:off x="1170826" y="4783755"/>
            <a:ext cx="9608967" cy="120191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It is divided into 3 parts, Convolution layer, RPN, Classes and bounding box detection. </a:t>
            </a:r>
          </a:p>
        </p:txBody>
      </p:sp>
    </p:spTree>
    <p:extLst>
      <p:ext uri="{BB962C8B-B14F-4D97-AF65-F5344CB8AC3E}">
        <p14:creationId xmlns:p14="http://schemas.microsoft.com/office/powerpoint/2010/main" val="259930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D24A-99AC-494B-95B4-42CADAB646FB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Convolution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F367-B3FD-4E59-9840-E185BF20755A}"/>
              </a:ext>
            </a:extLst>
          </p:cNvPr>
          <p:cNvSpPr txBox="1">
            <a:spLocks/>
          </p:cNvSpPr>
          <p:nvPr/>
        </p:nvSpPr>
        <p:spPr>
          <a:xfrm>
            <a:off x="801858" y="1252527"/>
            <a:ext cx="9608967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In the convolution layer, the filters are trained to extract the appropriate features of the image.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For example, training the filters to extract the appropriate features for a human face, then those filters are going to learn the training shapes and colors that are exist in the human face.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918BC7-5F9E-4EC0-B7B1-AFD4477A0D67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5F0CB149-A542-4266-9508-014B3A4243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8ED072-0959-4FE6-8607-250AE46336A1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13E70-18E1-4C08-977B-72CA3085C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8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B9F2A3-46DE-4663-861A-B0DB18251587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8291CE8-676E-442D-B97E-A42D324641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8EF012-5360-4E75-B0F7-8832FF95DB48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05BAD-64FF-4D1C-82F8-5287BBF4E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235848D-4117-43D3-80C7-CA9843E9F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59" y="963008"/>
            <a:ext cx="8669390" cy="24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B6F6BE-56C9-480C-B109-FE9601354955}"/>
              </a:ext>
            </a:extLst>
          </p:cNvPr>
          <p:cNvSpPr txBox="1">
            <a:spLocks/>
          </p:cNvSpPr>
          <p:nvPr/>
        </p:nvSpPr>
        <p:spPr>
          <a:xfrm>
            <a:off x="1284890" y="3717458"/>
            <a:ext cx="9608967" cy="20576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Convolution networks are generally composed of Convolution layers, pooling layers and at last fully connected which will be used for classification or detection.</a:t>
            </a:r>
          </a:p>
        </p:txBody>
      </p:sp>
    </p:spTree>
    <p:extLst>
      <p:ext uri="{BB962C8B-B14F-4D97-AF65-F5344CB8AC3E}">
        <p14:creationId xmlns:p14="http://schemas.microsoft.com/office/powerpoint/2010/main" val="226335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C26E030-A418-470D-92CB-A752F1689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53" y="190350"/>
            <a:ext cx="8864101" cy="400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C9B11DB-F87B-4CA7-9487-C4D02C83506F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42F61DD0-0374-4770-AB8E-D1196BFF13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17AF83-ADBB-49CB-9646-D339BAD805FC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7C367-EAA4-4096-A938-1C2B607FD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9BE07B-BD55-45A1-9381-1DA8554F9F00}"/>
              </a:ext>
            </a:extLst>
          </p:cNvPr>
          <p:cNvSpPr txBox="1">
            <a:spLocks/>
          </p:cNvSpPr>
          <p:nvPr/>
        </p:nvSpPr>
        <p:spPr>
          <a:xfrm>
            <a:off x="984000" y="4191468"/>
            <a:ext cx="9608967" cy="20576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Computing convolution involves sliding the filter along the input image and the result is two dimensional matrix which is feature map.</a:t>
            </a:r>
          </a:p>
        </p:txBody>
      </p:sp>
    </p:spTree>
    <p:extLst>
      <p:ext uri="{BB962C8B-B14F-4D97-AF65-F5344CB8AC3E}">
        <p14:creationId xmlns:p14="http://schemas.microsoft.com/office/powerpoint/2010/main" val="28877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1DA5A54-1B7A-4C1B-B72B-EB1BE2E95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43" y="522159"/>
            <a:ext cx="7496175" cy="261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875401-A69A-4745-ABE6-52EA02B40EAD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9DD35595-51AC-4CBD-B7E8-A76AE4C8BF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54EF66-16B4-4109-8F00-9C3C6C764B79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FFA91-F444-4688-859B-0844CDF99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C18DD3-6C1E-49E7-82C8-F924C7FEB2B3}"/>
              </a:ext>
            </a:extLst>
          </p:cNvPr>
          <p:cNvSpPr txBox="1">
            <a:spLocks/>
          </p:cNvSpPr>
          <p:nvPr/>
        </p:nvSpPr>
        <p:spPr>
          <a:xfrm>
            <a:off x="1030060" y="3357697"/>
            <a:ext cx="10302507" cy="26183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Pooling consists of decreasing quantity of features in the features map by eliminating pixels with low values.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Fully connected layer to classify features are not important in fast RCNN</a:t>
            </a:r>
          </a:p>
        </p:txBody>
      </p:sp>
    </p:spTree>
    <p:extLst>
      <p:ext uri="{BB962C8B-B14F-4D97-AF65-F5344CB8AC3E}">
        <p14:creationId xmlns:p14="http://schemas.microsoft.com/office/powerpoint/2010/main" val="60310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916C-CB1A-4C25-8197-2CC97D4C252C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Region Proposal Network (RPN)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970D-BB74-4152-BE7D-B136A63BB3E6}"/>
              </a:ext>
            </a:extLst>
          </p:cNvPr>
          <p:cNvSpPr txBox="1">
            <a:spLocks/>
          </p:cNvSpPr>
          <p:nvPr/>
        </p:nvSpPr>
        <p:spPr>
          <a:xfrm>
            <a:off x="861818" y="1462387"/>
            <a:ext cx="9608967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Regional proposal network is the small neural network sliding on the last feature map of the convolution layers.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It will predict whether there is an object or not and also predict the bounding box of those objects.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2DC974-CD18-4325-AFFB-0FFD3A232BED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D75FFBCC-F03D-4E79-AD2B-565117FB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B669E2-209A-4521-8E0B-B81B51CCD7E9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EF90B-D128-4AA4-B1EF-287B01822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2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543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</dc:creator>
  <cp:lastModifiedBy>Vinay S</cp:lastModifiedBy>
  <cp:revision>8</cp:revision>
  <dcterms:created xsi:type="dcterms:W3CDTF">2021-07-07T05:34:19Z</dcterms:created>
  <dcterms:modified xsi:type="dcterms:W3CDTF">2021-07-07T07:31:48Z</dcterms:modified>
</cp:coreProperties>
</file>