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7728-C8EA-4201-9DE9-1EB1CAEF3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3843-CFD3-416B-BD67-8EE431A15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60BF-F8B9-4110-989D-90E8F097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CDBA-C4E9-4952-9254-87619308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4A12-4BFA-44E2-AEF4-AF06F8D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0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BC1-1009-4C28-B9A3-4179CB70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A329F-58B4-4252-B701-349B4021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EEEC-AFA0-4AD4-80D0-2FD0FEEB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6002-CBD0-440E-AB2D-1D75FA20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4542-7314-4D3F-9543-AA7C5E84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CFE60-8E41-4D8D-A0B6-CE765DED0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D40DB-4EA6-4E90-B4AB-F4A4019E1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08E3-FBA0-4FF1-A7C4-CEAC361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2776-926C-44B3-9804-B3B2E0C8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0E38-1B80-40BB-B08A-A3CA2942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68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3565-438B-489B-A652-2CBA5034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FDC31-FCC5-4185-A4C7-63A34994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CCAA-19C4-424D-86D3-411805B8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54DE-D64D-4628-A558-3E24D0BC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1E74-7156-4AB6-B2A9-2BA75C0B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6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B6B9-84C0-4F30-95E6-066D6725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C75-5892-42B5-9EF7-9091F152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836A-0F6C-4991-A0CD-ACA91EB2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3544-04E6-480D-8B04-B0CEA34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A0B42-1222-49DD-A731-43767A9C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09DB-E5A1-4EBE-8815-CBD5B8BF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16FF-1FE7-4C65-A125-4525D72C0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4B85-31BD-4AF5-B7B8-D6BB498AC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559B-7EE7-4E2D-8A14-F396E4A4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75E0-038B-4405-95D3-D767C0BF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48A4-955D-42F9-A832-48471B97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5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8834-9C72-4D8E-9036-E30F49BF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6AA1-3E4B-4BCC-9289-31D796BA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837F-8265-4A19-834D-0D4BED08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4C3-62C0-48F2-83A3-B43F17656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5391B-FA3C-49E5-A8B1-844559B0F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8B8E6-FF1C-42E4-9B56-B6F5DCFA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FF35A-D064-40A7-9879-473681F7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25E22-0B3B-49FC-9A8C-23EBBF39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A360-CD40-41B7-A2E9-01436E19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E94A2-10ED-43CB-A8AD-751CB55B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4D48B-A4F9-4A05-8DF3-CD0892D6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9C732-C828-494C-B14C-22246620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55C1C-96B6-4716-BEBA-C5D62308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11451-A82F-4096-BE04-E61261E5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14F20-B20B-4859-8F2F-EEC1F2C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3B1E-D48F-40DF-9E77-D7F2555C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2D24-D44C-44B0-895D-4CF84F900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1CF7-D1E4-46FE-93C9-A617906B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5336-FC37-45A4-B941-E9DF7827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FE655-2E66-4E15-8B71-228FC8E1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1C71D-0953-4B05-9E9A-1E87DDB3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CE76-B8A4-4625-9A8B-99BF5124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7628-E292-4DDD-8664-504D543A4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5036-52BF-4D94-8150-80D5C43B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D7CA-236D-4E75-80E7-325B2AA9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237C4-E7F3-4D6D-AF88-FB30E5DC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270AD-C49F-43D4-8889-4D1CDDB7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C813C-DEEE-4F94-9EF6-0DBF9156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7D9C-1BE2-4FF9-8523-86D24516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50C2-10FC-423E-BC18-ECCEA39CE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2BD6-9D9B-4D30-9CCC-FD3192FFB2CB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D947-8316-48A0-A6F5-CEEC4D6F8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0DC4-D270-47AF-99B9-F74F3721E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2416-493C-46CC-9413-791E28CBC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1B1C3-3130-4741-B6DC-417E50518B6A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FF25A609-A02D-4F5E-AF54-6C9EEF49C6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C90B1E9-A3AE-4EA8-BFC3-B454C3091844}"/>
              </a:ext>
            </a:extLst>
          </p:cNvPr>
          <p:cNvSpPr txBox="1"/>
          <p:nvPr/>
        </p:nvSpPr>
        <p:spPr>
          <a:xfrm>
            <a:off x="0" y="1690644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Generalised delta learning rule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AD7B1-AB06-42B5-88E1-07E5FE25DF24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D82C8-17D8-4E19-9FC4-758FF195C9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8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8D7036-0A96-469D-B9FE-46AAD90D904C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D36B2C-4A6E-4731-90BE-4A16602074E7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Delta learning rule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Generalized delta learning rule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0A40D-EE75-48D3-9703-DD3F31E5A21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056B97E-63D9-4CF5-889C-8BF55BDF41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3E8976-ECFA-45F1-9676-4692FA305AB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AE035-8AAD-471B-A104-07DD3D9D8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842DC5-6CA4-4565-996E-D3245C94161A}"/>
              </a:ext>
            </a:extLst>
          </p:cNvPr>
          <p:cNvSpPr/>
          <p:nvPr/>
        </p:nvSpPr>
        <p:spPr>
          <a:xfrm>
            <a:off x="-145774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A92BD26C-FB85-4FA7-A343-7279440E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2371AE-DD51-43A9-B852-389F3A768575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34F3F-7B63-416C-8454-BC0376446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A81842-0834-48E4-8305-4F915903ADA7}"/>
              </a:ext>
            </a:extLst>
          </p:cNvPr>
          <p:cNvSpPr txBox="1">
            <a:spLocks/>
          </p:cNvSpPr>
          <p:nvPr/>
        </p:nvSpPr>
        <p:spPr>
          <a:xfrm>
            <a:off x="0" y="330095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Delta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0F591-22B1-4039-92E5-33ED054B97E5}"/>
              </a:ext>
            </a:extLst>
          </p:cNvPr>
          <p:cNvSpPr txBox="1"/>
          <p:nvPr/>
        </p:nvSpPr>
        <p:spPr>
          <a:xfrm>
            <a:off x="801858" y="1651118"/>
            <a:ext cx="10356717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is introduced by </a:t>
            </a:r>
            <a:r>
              <a:rPr lang="en-IN" sz="2800" b="1" dirty="0" err="1"/>
              <a:t>Widrow</a:t>
            </a:r>
            <a:r>
              <a:rPr lang="en-IN" sz="2800" b="1" dirty="0"/>
              <a:t> and Hoff, it depends on supervised learning.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use the difference between target activation output and obtained activation output.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can refine few neural network with specific backpropagation. </a:t>
            </a:r>
          </a:p>
        </p:txBody>
      </p:sp>
    </p:spTree>
    <p:extLst>
      <p:ext uri="{BB962C8B-B14F-4D97-AF65-F5344CB8AC3E}">
        <p14:creationId xmlns:p14="http://schemas.microsoft.com/office/powerpoint/2010/main" val="191876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4AC31A-AC8E-4AF1-84CB-CAE9196456D4}"/>
              </a:ext>
            </a:extLst>
          </p:cNvPr>
          <p:cNvSpPr/>
          <p:nvPr/>
        </p:nvSpPr>
        <p:spPr>
          <a:xfrm>
            <a:off x="-145774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4E316612-7960-4B4C-9290-D3B9B941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993C5D-90CD-4758-9495-476EF071D2CA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4657E-BE6E-4F42-8CCC-89AB6F13C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9EDCE-5CF3-457C-AB8B-807F0F030CEF}"/>
              </a:ext>
            </a:extLst>
          </p:cNvPr>
          <p:cNvSpPr txBox="1"/>
          <p:nvPr/>
        </p:nvSpPr>
        <p:spPr>
          <a:xfrm>
            <a:off x="872757" y="1595917"/>
            <a:ext cx="10356717" cy="334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/>
              <a:t>Mathematical equation for delta learning rule:</a:t>
            </a:r>
          </a:p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∆w = µ(t-y)x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ea typeface="Verdana" panose="020B0604030504040204" pitchFamily="34" charset="0"/>
              </a:rPr>
              <a:t>Where,  </a:t>
            </a:r>
            <a:r>
              <a:rPr lang="en-IN" sz="28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∆w is change in weights,</a:t>
            </a:r>
          </a:p>
          <a:p>
            <a:pPr algn="just">
              <a:lnSpc>
                <a:spcPct val="150000"/>
              </a:lnSpc>
            </a:pPr>
            <a:r>
              <a:rPr lang="en-IN" sz="28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 µ is the constant learning rate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rgbClr val="000000"/>
                </a:solidFill>
                <a:ea typeface="Verdana" panose="020B0604030504040204" pitchFamily="34" charset="0"/>
              </a:rPr>
              <a:t>t and Y are desired input and actual output.</a:t>
            </a:r>
            <a:endParaRPr lang="en-IN" sz="2800" b="1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559515-EE85-4368-A42E-C51CAB1BE9B6}"/>
              </a:ext>
            </a:extLst>
          </p:cNvPr>
          <p:cNvSpPr/>
          <p:nvPr/>
        </p:nvSpPr>
        <p:spPr>
          <a:xfrm>
            <a:off x="-145774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F6EAC9BF-6DC5-4F19-B43D-F22189794F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491DB8-54FE-4872-B283-2643DCE87BEB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3335F-7566-4A23-BA62-27B997D07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6776FF-05F7-4EC2-A0D4-8ABB6B8DC5F8}"/>
              </a:ext>
            </a:extLst>
          </p:cNvPr>
          <p:cNvSpPr txBox="1">
            <a:spLocks/>
          </p:cNvSpPr>
          <p:nvPr/>
        </p:nvSpPr>
        <p:spPr>
          <a:xfrm>
            <a:off x="0" y="330095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Generalized delta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3BC0-BAFE-4FAA-A738-81F687990B87}"/>
              </a:ext>
            </a:extLst>
          </p:cNvPr>
          <p:cNvSpPr txBox="1"/>
          <p:nvPr/>
        </p:nvSpPr>
        <p:spPr>
          <a:xfrm>
            <a:off x="801858" y="1476131"/>
            <a:ext cx="10356717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Generalized delta learning rule was developed by </a:t>
            </a:r>
            <a:r>
              <a:rPr lang="en-IN" sz="2800" b="1" dirty="0" err="1"/>
              <a:t>Rumelheart</a:t>
            </a:r>
            <a:r>
              <a:rPr lang="en-IN" sz="2800" b="1" dirty="0"/>
              <a:t> et.al, for learning feed forward ANN with hidden layers.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Generalized delta learning rule is mathematically derived formula for neural network updating.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Neural network learns a function by mapping inputs to given labels.</a:t>
            </a:r>
          </a:p>
        </p:txBody>
      </p:sp>
    </p:spTree>
    <p:extLst>
      <p:ext uri="{BB962C8B-B14F-4D97-AF65-F5344CB8AC3E}">
        <p14:creationId xmlns:p14="http://schemas.microsoft.com/office/powerpoint/2010/main" val="56204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15B5B-BF32-4661-AFB3-09ACD1E3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21" y="3591953"/>
            <a:ext cx="5076825" cy="847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A26154-0D50-4B0C-AE10-68FEB35D4FB1}"/>
              </a:ext>
            </a:extLst>
          </p:cNvPr>
          <p:cNvSpPr/>
          <p:nvPr/>
        </p:nvSpPr>
        <p:spPr>
          <a:xfrm>
            <a:off x="-145774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4C0DC64F-4C08-48D1-94B5-8F18632A91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38B4CB-6348-420F-B165-876844EB4BAD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C18DC-2A48-4956-9370-A4AFE69DC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B38B5-C2F9-4A11-854C-3199772F7D35}"/>
              </a:ext>
            </a:extLst>
          </p:cNvPr>
          <p:cNvSpPr txBox="1"/>
          <p:nvPr/>
        </p:nvSpPr>
        <p:spPr>
          <a:xfrm>
            <a:off x="801858" y="999599"/>
            <a:ext cx="10356717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learning rule is helpful in building the neural network in which there is a complex relationship between inputs and outputs.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is generalized delta learning rule (equation) for sigmoid networks.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equation is  simple, containing only neural activation and no derivatives.</a:t>
            </a:r>
          </a:p>
        </p:txBody>
      </p:sp>
    </p:spTree>
    <p:extLst>
      <p:ext uri="{BB962C8B-B14F-4D97-AF65-F5344CB8AC3E}">
        <p14:creationId xmlns:p14="http://schemas.microsoft.com/office/powerpoint/2010/main" val="382944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67390-A8AA-4E47-9B1F-F21B1D1FF7EA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C93026F3-67F2-481D-A588-70723EDF01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380F7974-796A-4922-8820-BD49A3136F24}"/>
              </a:ext>
            </a:extLst>
          </p:cNvPr>
          <p:cNvSpPr txBox="1"/>
          <p:nvPr/>
        </p:nvSpPr>
        <p:spPr>
          <a:xfrm>
            <a:off x="0" y="2204994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8A010-2506-4FF2-A483-6117E62A807F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144D3-A203-4E92-80E6-83D214B01F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0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7</cp:revision>
  <dcterms:created xsi:type="dcterms:W3CDTF">2021-06-15T05:33:55Z</dcterms:created>
  <dcterms:modified xsi:type="dcterms:W3CDTF">2021-06-15T07:24:44Z</dcterms:modified>
</cp:coreProperties>
</file>