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Oswald Regular"/>
      <p:regular r:id="rId12"/>
      <p:bold r:id="rId13"/>
    </p:embeddedFont>
    <p:embeddedFont>
      <p:font typeface="Work Sans"/>
      <p:regular r:id="rId14"/>
      <p:bold r:id="rId15"/>
      <p:italic r:id="rId16"/>
      <p:boldItalic r:id="rId17"/>
    </p:embeddedFont>
    <p:embeddedFont>
      <p:font typeface="Oswald"/>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E3OAbHPeDqHQRiMTuldRHxa/Y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7.xml"/><Relationship Id="rId22" Type="http://schemas.openxmlformats.org/officeDocument/2006/relationships/font" Target="fonts/OpenSans-italic.fntdata"/><Relationship Id="rId10" Type="http://schemas.openxmlformats.org/officeDocument/2006/relationships/slide" Target="slides/slide6.xml"/><Relationship Id="rId21" Type="http://schemas.openxmlformats.org/officeDocument/2006/relationships/font" Target="fonts/OpenSans-bold.fntdata"/><Relationship Id="rId13" Type="http://schemas.openxmlformats.org/officeDocument/2006/relationships/font" Target="fonts/OswaldRegular-bold.fntdata"/><Relationship Id="rId24" Type="http://customschemas.google.com/relationships/presentationmetadata" Target="metadata"/><Relationship Id="rId12" Type="http://schemas.openxmlformats.org/officeDocument/2006/relationships/font" Target="fonts/OswaldRegular-regular.fntdata"/><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WorkSans-bold.fntdata"/><Relationship Id="rId14" Type="http://schemas.openxmlformats.org/officeDocument/2006/relationships/font" Target="fonts/WorkSans-regular.fntdata"/><Relationship Id="rId17" Type="http://schemas.openxmlformats.org/officeDocument/2006/relationships/font" Target="fonts/WorkSans-boldItalic.fntdata"/><Relationship Id="rId16" Type="http://schemas.openxmlformats.org/officeDocument/2006/relationships/font" Target="fonts/WorkSans-italic.fntdata"/><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10"/>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
                                        </p:tgtEl>
                                        <p:attrNameLst>
                                          <p:attrName>style.visibility</p:attrName>
                                        </p:attrNameLst>
                                      </p:cBhvr>
                                      <p:to>
                                        <p:strVal val="visible"/>
                                      </p:to>
                                    </p:set>
                                    <p:animEffect filter="fade" transition="in">
                                      <p:cBhvr>
                                        <p:cTn dur="500"/>
                                        <p:tgtEl>
                                          <p:spTgt spid="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3" name="Shape 23"/>
        <p:cNvGrpSpPr/>
        <p:nvPr/>
      </p:nvGrpSpPr>
      <p:grpSpPr>
        <a:xfrm>
          <a:off x="0" y="0"/>
          <a:ext cx="0" cy="0"/>
          <a:chOff x="0" y="0"/>
          <a:chExt cx="0" cy="0"/>
        </a:xfrm>
      </p:grpSpPr>
      <p:sp>
        <p:nvSpPr>
          <p:cNvPr id="24" name="Google Shape;24;p11"/>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5" name="Google Shape;25;p11"/>
          <p:cNvSpPr/>
          <p:nvPr>
            <p:ph idx="3" type="pic"/>
          </p:nvPr>
        </p:nvSpPr>
        <p:spPr>
          <a:xfrm>
            <a:off x="0" y="1472184"/>
            <a:ext cx="5138928" cy="4206240"/>
          </a:xfrm>
          <a:prstGeom prst="rect">
            <a:avLst/>
          </a:prstGeom>
          <a:solidFill>
            <a:srgbClr val="A5A5A5"/>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6" name="Google Shape;26;p11"/>
          <p:cNvSpPr txBox="1"/>
          <p:nvPr>
            <p:ph type="title"/>
          </p:nvPr>
        </p:nvSpPr>
        <p:spPr>
          <a:xfrm>
            <a:off x="7061589" y="1767890"/>
            <a:ext cx="4812145" cy="279806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400"/>
              <a:buFont typeface="Oswald"/>
              <a:buNone/>
              <a:defRPr sz="4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
                                        </p:tgtEl>
                                        <p:attrNameLst>
                                          <p:attrName>style.visibility</p:attrName>
                                        </p:attrNameLst>
                                      </p:cBhvr>
                                      <p:to>
                                        <p:strVal val="visible"/>
                                      </p:to>
                                    </p:set>
                                    <p:animEffect filter="fade" transition="in">
                                      <p:cBhvr>
                                        <p:cTn dur="500"/>
                                        <p:tgtEl>
                                          <p:spTgt spid="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27" name="Shape 27"/>
        <p:cNvGrpSpPr/>
        <p:nvPr/>
      </p:nvGrpSpPr>
      <p:grpSpPr>
        <a:xfrm>
          <a:off x="0" y="0"/>
          <a:ext cx="0" cy="0"/>
          <a:chOff x="0" y="0"/>
          <a:chExt cx="0" cy="0"/>
        </a:xfrm>
      </p:grpSpPr>
      <p:sp>
        <p:nvSpPr>
          <p:cNvPr id="28" name="Google Shape;28;p12"/>
          <p:cNvSpPr/>
          <p:nvPr>
            <p:ph idx="2" type="pic"/>
          </p:nvPr>
        </p:nvSpPr>
        <p:spPr>
          <a:xfrm>
            <a:off x="0"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9" name="Google Shape;29;p12"/>
          <p:cNvSpPr/>
          <p:nvPr>
            <p:ph idx="3" type="pic"/>
          </p:nvPr>
        </p:nvSpPr>
        <p:spPr>
          <a:xfrm>
            <a:off x="1741714"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0" name="Google Shape;30;p12"/>
          <p:cNvSpPr/>
          <p:nvPr>
            <p:ph idx="4" type="pic"/>
          </p:nvPr>
        </p:nvSpPr>
        <p:spPr>
          <a:xfrm>
            <a:off x="5225143"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1" name="Google Shape;31;p12"/>
          <p:cNvSpPr/>
          <p:nvPr>
            <p:ph idx="5" type="pic"/>
          </p:nvPr>
        </p:nvSpPr>
        <p:spPr>
          <a:xfrm>
            <a:off x="6966857"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2" name="Google Shape;32;p12"/>
          <p:cNvSpPr/>
          <p:nvPr>
            <p:ph idx="6" type="pic"/>
          </p:nvPr>
        </p:nvSpPr>
        <p:spPr>
          <a:xfrm>
            <a:off x="8708571"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3" name="Google Shape;33;p12"/>
          <p:cNvSpPr/>
          <p:nvPr>
            <p:ph idx="7" type="pic"/>
          </p:nvPr>
        </p:nvSpPr>
        <p:spPr>
          <a:xfrm>
            <a:off x="10450284"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4" name="Google Shape;34;p12"/>
          <p:cNvSpPr/>
          <p:nvPr>
            <p:ph idx="8" type="pic"/>
          </p:nvPr>
        </p:nvSpPr>
        <p:spPr>
          <a:xfrm>
            <a:off x="3483429" y="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5" name="Google Shape;35;p12"/>
          <p:cNvSpPr/>
          <p:nvPr>
            <p:ph idx="9" type="pic"/>
          </p:nvPr>
        </p:nvSpPr>
        <p:spPr>
          <a:xfrm>
            <a:off x="0"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6" name="Google Shape;36;p12"/>
          <p:cNvSpPr/>
          <p:nvPr>
            <p:ph idx="13" type="pic"/>
          </p:nvPr>
        </p:nvSpPr>
        <p:spPr>
          <a:xfrm>
            <a:off x="1741714"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7" name="Google Shape;37;p12"/>
          <p:cNvSpPr/>
          <p:nvPr>
            <p:ph idx="14" type="pic"/>
          </p:nvPr>
        </p:nvSpPr>
        <p:spPr>
          <a:xfrm>
            <a:off x="3483429"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8" name="Google Shape;38;p12"/>
          <p:cNvSpPr/>
          <p:nvPr>
            <p:ph idx="15" type="pic"/>
          </p:nvPr>
        </p:nvSpPr>
        <p:spPr>
          <a:xfrm>
            <a:off x="5225143"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39" name="Google Shape;39;p12"/>
          <p:cNvSpPr/>
          <p:nvPr>
            <p:ph idx="16" type="pic"/>
          </p:nvPr>
        </p:nvSpPr>
        <p:spPr>
          <a:xfrm>
            <a:off x="6966857"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0" name="Google Shape;40;p12"/>
          <p:cNvSpPr/>
          <p:nvPr>
            <p:ph idx="17" type="pic"/>
          </p:nvPr>
        </p:nvSpPr>
        <p:spPr>
          <a:xfrm>
            <a:off x="8708571"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1" name="Google Shape;41;p12"/>
          <p:cNvSpPr/>
          <p:nvPr>
            <p:ph idx="18" type="pic"/>
          </p:nvPr>
        </p:nvSpPr>
        <p:spPr>
          <a:xfrm>
            <a:off x="10450284" y="2286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2" name="Google Shape;42;p12"/>
          <p:cNvSpPr/>
          <p:nvPr>
            <p:ph idx="19" type="pic"/>
          </p:nvPr>
        </p:nvSpPr>
        <p:spPr>
          <a:xfrm>
            <a:off x="0"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3" name="Google Shape;43;p12"/>
          <p:cNvSpPr/>
          <p:nvPr>
            <p:ph idx="20" type="pic"/>
          </p:nvPr>
        </p:nvSpPr>
        <p:spPr>
          <a:xfrm>
            <a:off x="1741714"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4" name="Google Shape;44;p12"/>
          <p:cNvSpPr/>
          <p:nvPr>
            <p:ph idx="21" type="pic"/>
          </p:nvPr>
        </p:nvSpPr>
        <p:spPr>
          <a:xfrm>
            <a:off x="3483429"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5" name="Google Shape;45;p12"/>
          <p:cNvSpPr/>
          <p:nvPr>
            <p:ph idx="22" type="pic"/>
          </p:nvPr>
        </p:nvSpPr>
        <p:spPr>
          <a:xfrm>
            <a:off x="5225143"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6" name="Google Shape;46;p12"/>
          <p:cNvSpPr/>
          <p:nvPr>
            <p:ph idx="23" type="pic"/>
          </p:nvPr>
        </p:nvSpPr>
        <p:spPr>
          <a:xfrm>
            <a:off x="6966857"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7" name="Google Shape;47;p12"/>
          <p:cNvSpPr/>
          <p:nvPr>
            <p:ph idx="24" type="pic"/>
          </p:nvPr>
        </p:nvSpPr>
        <p:spPr>
          <a:xfrm>
            <a:off x="8708571"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8" name="Google Shape;48;p12"/>
          <p:cNvSpPr/>
          <p:nvPr>
            <p:ph idx="25" type="pic"/>
          </p:nvPr>
        </p:nvSpPr>
        <p:spPr>
          <a:xfrm>
            <a:off x="10450284" y="4572000"/>
            <a:ext cx="1741714" cy="2286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49" name="Google Shape;49;p12"/>
          <p:cNvSpPr txBox="1"/>
          <p:nvPr>
            <p:ph type="title"/>
          </p:nvPr>
        </p:nvSpPr>
        <p:spPr>
          <a:xfrm>
            <a:off x="1796108" y="2019569"/>
            <a:ext cx="7251192" cy="70408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Oswald"/>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par>
                                <p:cTn fill="hold" nodeType="withEffect" presetClass="entr" presetID="10" presetSubtype="0">
                                  <p:stCondLst>
                                    <p:cond delay="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par>
                                <p:cTn fill="hold" nodeType="with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500"/>
                                        <p:tgtEl>
                                          <p:spTgt spid="30"/>
                                        </p:tgtEl>
                                      </p:cBhvr>
                                    </p:animEffect>
                                  </p:childTnLst>
                                </p:cTn>
                              </p:par>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par>
                                <p:cTn fill="hold" nodeType="withEffect" presetClass="entr" presetID="10" presetSubtype="0">
                                  <p:stCondLst>
                                    <p:cond delay="0"/>
                                  </p:stCondLst>
                                  <p:childTnLst>
                                    <p:set>
                                      <p:cBhvr>
                                        <p:cTn dur="1" fill="hold">
                                          <p:stCondLst>
                                            <p:cond delay="0"/>
                                          </p:stCondLst>
                                        </p:cTn>
                                        <p:tgtEl>
                                          <p:spTgt spid="36"/>
                                        </p:tgtEl>
                                        <p:attrNameLst>
                                          <p:attrName>style.visibility</p:attrName>
                                        </p:attrNameLst>
                                      </p:cBhvr>
                                      <p:to>
                                        <p:strVal val="visible"/>
                                      </p:to>
                                    </p:set>
                                    <p:animEffect filter="fade" transition="in">
                                      <p:cBhvr>
                                        <p:cTn dur="500"/>
                                        <p:tgtEl>
                                          <p:spTgt spid="36"/>
                                        </p:tgtEl>
                                      </p:cBhvr>
                                    </p:animEffect>
                                  </p:childTnLst>
                                </p:cTn>
                              </p:par>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par>
                                <p:cTn fill="hold" nodeType="with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par>
                                <p:cTn fill="hold" nodeType="with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par>
                                <p:cTn fill="hold" nodeType="with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500"/>
                                        <p:tgtEl>
                                          <p:spTgt spid="42"/>
                                        </p:tgtEl>
                                      </p:cBhvr>
                                    </p:animEffect>
                                  </p:childTnLst>
                                </p:cTn>
                              </p:par>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par>
                                <p:cTn fill="hold" nodeType="with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par>
                                <p:cTn fill="hold" nodeType="with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par>
                                <p:cTn fill="hold" nodeType="with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50" name="Shape 50"/>
        <p:cNvGrpSpPr/>
        <p:nvPr/>
      </p:nvGrpSpPr>
      <p:grpSpPr>
        <a:xfrm>
          <a:off x="0" y="0"/>
          <a:ext cx="0" cy="0"/>
          <a:chOff x="0" y="0"/>
          <a:chExt cx="0" cy="0"/>
        </a:xfrm>
      </p:grpSpPr>
      <p:sp>
        <p:nvSpPr>
          <p:cNvPr id="51" name="Google Shape;51;p13"/>
          <p:cNvSpPr/>
          <p:nvPr>
            <p:ph idx="2" type="pic"/>
          </p:nvPr>
        </p:nvSpPr>
        <p:spPr>
          <a:xfrm>
            <a:off x="0" y="0"/>
            <a:ext cx="9521952" cy="6858000"/>
          </a:xfrm>
          <a:prstGeom prst="rect">
            <a:avLst/>
          </a:prstGeom>
          <a:solidFill>
            <a:srgbClr val="BFBFBF"/>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2" name="Google Shape;52;p13"/>
          <p:cNvSpPr/>
          <p:nvPr>
            <p:ph idx="3" type="pic"/>
          </p:nvPr>
        </p:nvSpPr>
        <p:spPr>
          <a:xfrm>
            <a:off x="7351776" y="499872"/>
            <a:ext cx="4340352" cy="5858256"/>
          </a:xfrm>
          <a:prstGeom prst="rect">
            <a:avLst/>
          </a:prstGeom>
          <a:solidFill>
            <a:srgbClr val="A5A5A5"/>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3" name="Google Shape;53;p13"/>
          <p:cNvSpPr txBox="1"/>
          <p:nvPr>
            <p:ph type="title"/>
          </p:nvPr>
        </p:nvSpPr>
        <p:spPr>
          <a:xfrm>
            <a:off x="1173404" y="1197939"/>
            <a:ext cx="5550408" cy="193852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Oswald"/>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54" name="Shape 54"/>
        <p:cNvGrpSpPr/>
        <p:nvPr/>
      </p:nvGrpSpPr>
      <p:grpSpPr>
        <a:xfrm>
          <a:off x="0" y="0"/>
          <a:ext cx="0" cy="0"/>
          <a:chOff x="0" y="0"/>
          <a:chExt cx="0" cy="0"/>
        </a:xfrm>
      </p:grpSpPr>
      <p:sp>
        <p:nvSpPr>
          <p:cNvPr id="55" name="Google Shape;55;p14"/>
          <p:cNvSpPr/>
          <p:nvPr>
            <p:ph idx="2" type="pic"/>
          </p:nvPr>
        </p:nvSpPr>
        <p:spPr>
          <a:xfrm>
            <a:off x="8135112" y="0"/>
            <a:ext cx="4056888"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6" name="Google Shape;56;p14"/>
          <p:cNvSpPr/>
          <p:nvPr>
            <p:ph idx="3" type="pic"/>
          </p:nvPr>
        </p:nvSpPr>
        <p:spPr>
          <a:xfrm>
            <a:off x="0" y="0"/>
            <a:ext cx="4056888"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57" name="Google Shape;57;p14"/>
          <p:cNvSpPr/>
          <p:nvPr>
            <p:ph idx="4" type="pic"/>
          </p:nvPr>
        </p:nvSpPr>
        <p:spPr>
          <a:xfrm>
            <a:off x="4056888" y="0"/>
            <a:ext cx="4078224"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58" name="Shape 58"/>
        <p:cNvGrpSpPr/>
        <p:nvPr/>
      </p:nvGrpSpPr>
      <p:grpSpPr>
        <a:xfrm>
          <a:off x="0" y="0"/>
          <a:ext cx="0" cy="0"/>
          <a:chOff x="0" y="0"/>
          <a:chExt cx="0" cy="0"/>
        </a:xfrm>
      </p:grpSpPr>
      <p:sp>
        <p:nvSpPr>
          <p:cNvPr id="59" name="Google Shape;59;p15"/>
          <p:cNvSpPr/>
          <p:nvPr>
            <p:ph idx="2" type="pic"/>
          </p:nvPr>
        </p:nvSpPr>
        <p:spPr>
          <a:xfrm>
            <a:off x="0" y="0"/>
            <a:ext cx="12192000" cy="6858000"/>
          </a:xfrm>
          <a:prstGeom prst="rect">
            <a:avLst/>
          </a:prstGeom>
          <a:solidFill>
            <a:srgbClr val="BFBFBF"/>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800"/>
              <a:buFont typeface="Arial"/>
              <a:buChar char="•"/>
              <a:defRPr b="0" i="0" sz="800" u="none" cap="none" strike="noStrike">
                <a:solidFill>
                  <a:schemeClr val="dk1"/>
                </a:solidFill>
                <a:latin typeface="Open Sans"/>
                <a:ea typeface="Open Sans"/>
                <a:cs typeface="Open Sans"/>
                <a:sym typeface="Open Sans"/>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swald"/>
              <a:buNone/>
              <a:defRPr b="0" i="0" sz="44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Open Sans"/>
                <a:ea typeface="Open Sans"/>
                <a:cs typeface="Open Sans"/>
                <a:sym typeface="Open Sans"/>
              </a:defRPr>
            </a:lvl1pPr>
            <a:lvl2pPr indent="0" lvl="1" marL="0" marR="0" rtl="0" algn="r">
              <a:spcBef>
                <a:spcPts val="0"/>
              </a:spcBef>
              <a:buNone/>
              <a:defRPr b="0" i="0" sz="1200" u="none" cap="none" strike="noStrike">
                <a:solidFill>
                  <a:schemeClr val="dk1"/>
                </a:solidFill>
                <a:latin typeface="Open Sans"/>
                <a:ea typeface="Open Sans"/>
                <a:cs typeface="Open Sans"/>
                <a:sym typeface="Open Sans"/>
              </a:defRPr>
            </a:lvl2pPr>
            <a:lvl3pPr indent="0" lvl="2" marL="0" marR="0" rtl="0" algn="r">
              <a:spcBef>
                <a:spcPts val="0"/>
              </a:spcBef>
              <a:buNone/>
              <a:defRPr b="0" i="0" sz="1200" u="none" cap="none" strike="noStrike">
                <a:solidFill>
                  <a:schemeClr val="dk1"/>
                </a:solidFill>
                <a:latin typeface="Open Sans"/>
                <a:ea typeface="Open Sans"/>
                <a:cs typeface="Open Sans"/>
                <a:sym typeface="Open Sans"/>
              </a:defRPr>
            </a:lvl3pPr>
            <a:lvl4pPr indent="0" lvl="3" marL="0" marR="0" rtl="0" algn="r">
              <a:spcBef>
                <a:spcPts val="0"/>
              </a:spcBef>
              <a:buNone/>
              <a:defRPr b="0" i="0" sz="1200" u="none" cap="none" strike="noStrike">
                <a:solidFill>
                  <a:schemeClr val="dk1"/>
                </a:solidFill>
                <a:latin typeface="Open Sans"/>
                <a:ea typeface="Open Sans"/>
                <a:cs typeface="Open Sans"/>
                <a:sym typeface="Open Sans"/>
              </a:defRPr>
            </a:lvl4pPr>
            <a:lvl5pPr indent="0" lvl="4" marL="0" marR="0" rtl="0" algn="r">
              <a:spcBef>
                <a:spcPts val="0"/>
              </a:spcBef>
              <a:buNone/>
              <a:defRPr b="0" i="0" sz="1200" u="none" cap="none" strike="noStrike">
                <a:solidFill>
                  <a:schemeClr val="dk1"/>
                </a:solidFill>
                <a:latin typeface="Open Sans"/>
                <a:ea typeface="Open Sans"/>
                <a:cs typeface="Open Sans"/>
                <a:sym typeface="Open Sans"/>
              </a:defRPr>
            </a:lvl5pPr>
            <a:lvl6pPr indent="0" lvl="5" marL="0" marR="0" rtl="0" algn="r">
              <a:spcBef>
                <a:spcPts val="0"/>
              </a:spcBef>
              <a:buNone/>
              <a:defRPr b="0" i="0" sz="1200" u="none" cap="none" strike="noStrike">
                <a:solidFill>
                  <a:schemeClr val="dk1"/>
                </a:solidFill>
                <a:latin typeface="Open Sans"/>
                <a:ea typeface="Open Sans"/>
                <a:cs typeface="Open Sans"/>
                <a:sym typeface="Open Sans"/>
              </a:defRPr>
            </a:lvl6pPr>
            <a:lvl7pPr indent="0" lvl="6" marL="0" marR="0" rtl="0" algn="r">
              <a:spcBef>
                <a:spcPts val="0"/>
              </a:spcBef>
              <a:buNone/>
              <a:defRPr b="0" i="0" sz="1200" u="none" cap="none" strike="noStrike">
                <a:solidFill>
                  <a:schemeClr val="dk1"/>
                </a:solidFill>
                <a:latin typeface="Open Sans"/>
                <a:ea typeface="Open Sans"/>
                <a:cs typeface="Open Sans"/>
                <a:sym typeface="Open Sans"/>
              </a:defRPr>
            </a:lvl7pPr>
            <a:lvl8pPr indent="0" lvl="7" marL="0" marR="0" rtl="0" algn="r">
              <a:spcBef>
                <a:spcPts val="0"/>
              </a:spcBef>
              <a:buNone/>
              <a:defRPr b="0" i="0" sz="1200" u="none" cap="none" strike="noStrike">
                <a:solidFill>
                  <a:schemeClr val="dk1"/>
                </a:solidFill>
                <a:latin typeface="Open Sans"/>
                <a:ea typeface="Open Sans"/>
                <a:cs typeface="Open Sans"/>
                <a:sym typeface="Open Sans"/>
              </a:defRPr>
            </a:lvl8pPr>
            <a:lvl9pPr indent="0" lvl="8" marL="0" marR="0" rtl="0" algn="r">
              <a:spcBef>
                <a:spcPts val="0"/>
              </a:spcBef>
              <a:buNone/>
              <a:defRPr b="0" i="0" sz="1200" u="none" cap="none" strike="noStrike">
                <a:solidFill>
                  <a:schemeClr val="dk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174E"/>
        </a:solidFill>
      </p:bgPr>
    </p:bg>
    <p:spTree>
      <p:nvGrpSpPr>
        <p:cNvPr id="64" name="Shape 64"/>
        <p:cNvGrpSpPr/>
        <p:nvPr/>
      </p:nvGrpSpPr>
      <p:grpSpPr>
        <a:xfrm>
          <a:off x="0" y="0"/>
          <a:ext cx="0" cy="0"/>
          <a:chOff x="0" y="0"/>
          <a:chExt cx="0" cy="0"/>
        </a:xfrm>
      </p:grpSpPr>
      <p:sp>
        <p:nvSpPr>
          <p:cNvPr id="65" name="Google Shape;65;p1"/>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Open Sans"/>
              <a:buNone/>
            </a:pPr>
            <a:r>
              <a:rPr b="0" i="0" lang="en-US" sz="1800" u="none" cap="none" strike="noStrike">
                <a:solidFill>
                  <a:srgbClr val="FFFFFF"/>
                </a:solidFill>
                <a:latin typeface="Open Sans"/>
                <a:ea typeface="Open Sans"/>
                <a:cs typeface="Open Sans"/>
                <a:sym typeface="Open Sans"/>
              </a:rPr>
              <a:t>============================================================================= </a:t>
            </a:r>
            <a:endParaRPr/>
          </a:p>
        </p:txBody>
      </p:sp>
      <p:pic>
        <p:nvPicPr>
          <p:cNvPr descr="Text, logo&#10;&#10;Description automatically generated" id="66" name="Google Shape;66;p1"/>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67" name="Google Shape;67;p1"/>
          <p:cNvSpPr txBox="1"/>
          <p:nvPr/>
        </p:nvSpPr>
        <p:spPr>
          <a:xfrm>
            <a:off x="1" y="2226363"/>
            <a:ext cx="121920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9600"/>
              <a:buFont typeface="Open Sans"/>
              <a:buNone/>
            </a:pPr>
            <a:r>
              <a:rPr i="0" lang="en-US" sz="9600" u="none" cap="none" strike="noStrike">
                <a:solidFill>
                  <a:srgbClr val="FFFFFF"/>
                </a:solidFill>
                <a:latin typeface="Oswald Regular"/>
                <a:ea typeface="Oswald Regular"/>
                <a:cs typeface="Oswald Regular"/>
                <a:sym typeface="Oswald Regular"/>
              </a:rPr>
              <a:t>Hebbian learning rule</a:t>
            </a:r>
            <a:endParaRPr>
              <a:latin typeface="Oswald Regular"/>
              <a:ea typeface="Oswald Regular"/>
              <a:cs typeface="Oswald Regular"/>
              <a:sym typeface="Oswald Regular"/>
            </a:endParaRPr>
          </a:p>
        </p:txBody>
      </p:sp>
      <p:sp>
        <p:nvSpPr>
          <p:cNvPr id="68" name="Google Shape;68;p1"/>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Open Sans"/>
              <a:buNone/>
            </a:pPr>
            <a:r>
              <a:rPr b="1" i="0" lang="en-US" sz="1800" u="none" cap="none" strike="noStrike">
                <a:solidFill>
                  <a:srgbClr val="FFFFFF"/>
                </a:solidFill>
                <a:latin typeface="Open Sans"/>
                <a:ea typeface="Open Sans"/>
                <a:cs typeface="Open Sans"/>
                <a:sym typeface="Open Sans"/>
              </a:rPr>
              <a:t>WWW.THEMLLABS.COM     ||  contact@themllabs.com    || Phone : 91-7338339898, 91-6362546088</a:t>
            </a:r>
            <a:endParaRPr/>
          </a:p>
        </p:txBody>
      </p:sp>
      <p:pic>
        <p:nvPicPr>
          <p:cNvPr id="69" name="Google Shape;69;p1"/>
          <p:cNvPicPr preferRelativeResize="0"/>
          <p:nvPr/>
        </p:nvPicPr>
        <p:blipFill rotWithShape="1">
          <a:blip r:embed="rId4">
            <a:alphaModFix/>
          </a:blip>
          <a:srcRect b="0" l="0" r="0" t="0"/>
          <a:stretch/>
        </p:blipFill>
        <p:spPr>
          <a:xfrm>
            <a:off x="11042553" y="114204"/>
            <a:ext cx="851094" cy="8383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0" y="1"/>
            <a:ext cx="11353800" cy="10572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52275"/>
              </a:buClr>
              <a:buSzPts val="4400"/>
              <a:buFont typeface="Open Sans"/>
              <a:buNone/>
            </a:pPr>
            <a:r>
              <a:rPr b="1" i="0" lang="en-US">
                <a:solidFill>
                  <a:srgbClr val="052275"/>
                </a:solidFill>
                <a:latin typeface="Open Sans"/>
                <a:ea typeface="Open Sans"/>
                <a:cs typeface="Open Sans"/>
                <a:sym typeface="Open Sans"/>
              </a:rPr>
              <a:t>Hebbian rule </a:t>
            </a:r>
            <a:endParaRPr b="1">
              <a:solidFill>
                <a:srgbClr val="03174E"/>
              </a:solidFill>
              <a:latin typeface="Open Sans"/>
              <a:ea typeface="Open Sans"/>
              <a:cs typeface="Open Sans"/>
              <a:sym typeface="Open Sans"/>
            </a:endParaRPr>
          </a:p>
        </p:txBody>
      </p:sp>
      <p:sp>
        <p:nvSpPr>
          <p:cNvPr id="75" name="Google Shape;75;p2"/>
          <p:cNvSpPr txBox="1"/>
          <p:nvPr>
            <p:ph idx="1" type="body"/>
          </p:nvPr>
        </p:nvSpPr>
        <p:spPr>
          <a:xfrm>
            <a:off x="687399" y="1057277"/>
            <a:ext cx="10240854" cy="5082904"/>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52275"/>
              </a:buClr>
              <a:buSzPts val="2800"/>
              <a:buChar char="•"/>
            </a:pPr>
            <a:r>
              <a:rPr b="1" lang="en-US">
                <a:solidFill>
                  <a:srgbClr val="052275"/>
                </a:solidFill>
              </a:rPr>
              <a:t>The Hebbian rule was the first learning rule. In 1949 Donald Hebb developed it as learning algorithm of the unsupervised neural network. </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We can use it to identify how to improve the weights of nodes of a network.</a:t>
            </a:r>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The Hebb learning rule assumes that – If two neighbor neurons activated and deactivated at the same time. Then the weight connecting these neurons should increase. </a:t>
            </a:r>
            <a:endParaRPr b="1" i="0">
              <a:solidFill>
                <a:srgbClr val="052275"/>
              </a:solidFill>
            </a:endParaRPr>
          </a:p>
        </p:txBody>
      </p:sp>
      <p:sp>
        <p:nvSpPr>
          <p:cNvPr id="76" name="Google Shape;76;p2"/>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77" name="Google Shape;77;p2"/>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78" name="Google Shape;78;p2"/>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79" name="Google Shape;79;p2"/>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3"/>
          <p:cNvSpPr txBox="1"/>
          <p:nvPr>
            <p:ph idx="1" type="body"/>
          </p:nvPr>
        </p:nvSpPr>
        <p:spPr>
          <a:xfrm>
            <a:off x="436098" y="1056665"/>
            <a:ext cx="10526033" cy="508290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52275"/>
              </a:buClr>
              <a:buSzPts val="3200"/>
              <a:buChar char="•"/>
            </a:pPr>
            <a:r>
              <a:rPr b="1" lang="en-US" sz="3200">
                <a:solidFill>
                  <a:srgbClr val="052275"/>
                </a:solidFill>
              </a:rPr>
              <a:t>For neurons operating in the opposite phase, the weight between them should decrease.</a:t>
            </a:r>
            <a:endParaRPr/>
          </a:p>
          <a:p>
            <a:pPr indent="-25400" lvl="0" marL="228600" rtl="0" algn="just">
              <a:lnSpc>
                <a:spcPct val="90000"/>
              </a:lnSpc>
              <a:spcBef>
                <a:spcPts val="1000"/>
              </a:spcBef>
              <a:spcAft>
                <a:spcPts val="0"/>
              </a:spcAft>
              <a:buClr>
                <a:schemeClr val="dk1"/>
              </a:buClr>
              <a:buSzPts val="3200"/>
              <a:buNone/>
            </a:pPr>
            <a:r>
              <a:t/>
            </a:r>
            <a:endParaRPr b="1" sz="3200">
              <a:solidFill>
                <a:srgbClr val="052275"/>
              </a:solidFill>
            </a:endParaRPr>
          </a:p>
          <a:p>
            <a:pPr indent="-228600" lvl="0" marL="228600" rtl="0" algn="just">
              <a:lnSpc>
                <a:spcPct val="90000"/>
              </a:lnSpc>
              <a:spcBef>
                <a:spcPts val="1000"/>
              </a:spcBef>
              <a:spcAft>
                <a:spcPts val="0"/>
              </a:spcAft>
              <a:buClr>
                <a:srgbClr val="052275"/>
              </a:buClr>
              <a:buSzPts val="3000"/>
              <a:buChar char="•"/>
            </a:pPr>
            <a:r>
              <a:rPr b="1" i="0" lang="en-US" sz="3000">
                <a:solidFill>
                  <a:srgbClr val="052275"/>
                </a:solidFill>
              </a:rPr>
              <a:t>If there is no signal correlation, the weight should not change.</a:t>
            </a:r>
            <a:endParaRPr/>
          </a:p>
          <a:p>
            <a:pPr indent="-38100" lvl="0" marL="228600" rtl="0" algn="just">
              <a:lnSpc>
                <a:spcPct val="90000"/>
              </a:lnSpc>
              <a:spcBef>
                <a:spcPts val="1000"/>
              </a:spcBef>
              <a:spcAft>
                <a:spcPts val="0"/>
              </a:spcAft>
              <a:buClr>
                <a:schemeClr val="dk1"/>
              </a:buClr>
              <a:buSzPts val="3000"/>
              <a:buNone/>
            </a:pPr>
            <a:r>
              <a:t/>
            </a:r>
            <a:endParaRPr b="1" i="0" sz="3000">
              <a:solidFill>
                <a:srgbClr val="052275"/>
              </a:solidFill>
            </a:endParaRPr>
          </a:p>
          <a:p>
            <a:pPr indent="-228600" lvl="0" marL="228600" rtl="0" algn="just">
              <a:lnSpc>
                <a:spcPct val="90000"/>
              </a:lnSpc>
              <a:spcBef>
                <a:spcPts val="1000"/>
              </a:spcBef>
              <a:spcAft>
                <a:spcPts val="0"/>
              </a:spcAft>
              <a:buClr>
                <a:srgbClr val="052275"/>
              </a:buClr>
              <a:buSzPts val="3000"/>
              <a:buChar char="•"/>
            </a:pPr>
            <a:r>
              <a:rPr b="1" i="0" lang="en-US" sz="3000">
                <a:solidFill>
                  <a:srgbClr val="052275"/>
                </a:solidFill>
              </a:rPr>
              <a:t>When inputs of both the nodes are either positive or negative, then a strong positive weight exists between the nodes. </a:t>
            </a:r>
            <a:endParaRPr/>
          </a:p>
        </p:txBody>
      </p:sp>
      <p:sp>
        <p:nvSpPr>
          <p:cNvPr id="85" name="Google Shape;85;p3"/>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86" name="Google Shape;86;p3"/>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87" name="Google Shape;87;p3"/>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88" name="Google Shape;88;p3"/>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idx="1" type="body"/>
          </p:nvPr>
        </p:nvSpPr>
        <p:spPr>
          <a:xfrm>
            <a:off x="1086853" y="948832"/>
            <a:ext cx="10266947" cy="514601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52275"/>
              </a:buClr>
              <a:buSzPts val="2800"/>
              <a:buChar char="•"/>
            </a:pPr>
            <a:r>
              <a:rPr b="1" i="0" lang="en-US">
                <a:solidFill>
                  <a:srgbClr val="052275"/>
                </a:solidFill>
              </a:rPr>
              <a:t>If the input of a node is positive and negative for other, a strong negative weight exists between the nodes.</a:t>
            </a:r>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i="0" lang="en-US">
                <a:solidFill>
                  <a:srgbClr val="052275"/>
                </a:solidFill>
              </a:rPr>
              <a:t>At the start, values of all weights are set to zero. This learning rule can be used0 for both soft- and hard-activation functions. </a:t>
            </a:r>
            <a:endParaRPr b="1">
              <a:solidFill>
                <a:srgbClr val="03174E"/>
              </a:solidFill>
            </a:endParaRPr>
          </a:p>
          <a:p>
            <a:pPr indent="-50800" lvl="0" marL="228600" rtl="0" algn="just">
              <a:lnSpc>
                <a:spcPct val="90000"/>
              </a:lnSpc>
              <a:spcBef>
                <a:spcPts val="1000"/>
              </a:spcBef>
              <a:spcAft>
                <a:spcPts val="0"/>
              </a:spcAft>
              <a:buClr>
                <a:schemeClr val="dk1"/>
              </a:buClr>
              <a:buSzPts val="2800"/>
              <a:buNone/>
            </a:pPr>
            <a:r>
              <a:t/>
            </a:r>
            <a:endParaRPr b="1" i="0">
              <a:solidFill>
                <a:srgbClr val="052275"/>
              </a:solidFill>
            </a:endParaRPr>
          </a:p>
          <a:p>
            <a:pPr indent="-228600" lvl="0" marL="228600" rtl="0" algn="just">
              <a:lnSpc>
                <a:spcPct val="90000"/>
              </a:lnSpc>
              <a:spcBef>
                <a:spcPts val="1000"/>
              </a:spcBef>
              <a:spcAft>
                <a:spcPts val="0"/>
              </a:spcAft>
              <a:buClr>
                <a:srgbClr val="052275"/>
              </a:buClr>
              <a:buSzPts val="2800"/>
              <a:buChar char="•"/>
            </a:pPr>
            <a:r>
              <a:rPr b="1" lang="en-US">
                <a:solidFill>
                  <a:srgbClr val="052275"/>
                </a:solidFill>
              </a:rPr>
              <a:t>R</a:t>
            </a:r>
            <a:r>
              <a:rPr b="1" i="0" lang="en-US">
                <a:solidFill>
                  <a:srgbClr val="052275"/>
                </a:solidFill>
              </a:rPr>
              <a:t>esponses of neurons are not used in the learning procedure, this is the unsupervised learning rule. The absolute values of the weights are usually proportional to the learning time, which is undesired.</a:t>
            </a:r>
            <a:endParaRPr/>
          </a:p>
          <a:p>
            <a:pPr indent="-50800" lvl="0" marL="228600" rtl="0" algn="just">
              <a:lnSpc>
                <a:spcPct val="90000"/>
              </a:lnSpc>
              <a:spcBef>
                <a:spcPts val="1000"/>
              </a:spcBef>
              <a:spcAft>
                <a:spcPts val="0"/>
              </a:spcAft>
              <a:buClr>
                <a:schemeClr val="dk1"/>
              </a:buClr>
              <a:buSzPts val="2800"/>
              <a:buNone/>
            </a:pPr>
            <a:r>
              <a:t/>
            </a:r>
            <a:endParaRPr b="1">
              <a:solidFill>
                <a:srgbClr val="03174E"/>
              </a:solidFill>
            </a:endParaRPr>
          </a:p>
        </p:txBody>
      </p:sp>
      <p:sp>
        <p:nvSpPr>
          <p:cNvPr id="94" name="Google Shape;94;p4"/>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95" name="Google Shape;95;p4"/>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96" name="Google Shape;96;p4"/>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97" name="Google Shape;97;p4"/>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03" name="Google Shape;103;p5"/>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04" name="Google Shape;104;p5"/>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05" name="Google Shape;105;p5"/>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06" name="Google Shape;106;p5"/>
          <p:cNvSpPr txBox="1"/>
          <p:nvPr>
            <p:ph idx="1" type="body"/>
          </p:nvPr>
        </p:nvSpPr>
        <p:spPr>
          <a:xfrm>
            <a:off x="801857" y="993552"/>
            <a:ext cx="10977489" cy="5183411"/>
          </a:xfrm>
          <a:prstGeom prst="rect">
            <a:avLst/>
          </a:prstGeom>
          <a:noFill/>
          <a:ln>
            <a:noFill/>
          </a:ln>
        </p:spPr>
        <p:txBody>
          <a:bodyPr anchorCtr="0" anchor="t" bIns="45700" lIns="91425" spcFirstLastPara="1" rIns="91425" wrap="square" tIns="45700">
            <a:normAutofit lnSpcReduction="10000"/>
          </a:bodyPr>
          <a:lstStyle/>
          <a:p>
            <a:pPr indent="0" lvl="0" marL="0" marR="0" rtl="0" algn="just">
              <a:lnSpc>
                <a:spcPct val="100000"/>
              </a:lnSpc>
              <a:spcBef>
                <a:spcPts val="0"/>
              </a:spcBef>
              <a:spcAft>
                <a:spcPts val="0"/>
              </a:spcAft>
              <a:buClr>
                <a:srgbClr val="052275"/>
              </a:buClr>
              <a:buSzPts val="2800"/>
              <a:buFont typeface="Open Sans"/>
              <a:buNone/>
            </a:pPr>
            <a:r>
              <a:rPr b="1" i="0" lang="en-US" sz="2800" u="none" cap="none" strike="noStrike">
                <a:solidFill>
                  <a:srgbClr val="052275"/>
                </a:solidFill>
              </a:rPr>
              <a:t>The Hebbian learning rule is generally applied to logic gates.</a:t>
            </a:r>
            <a:endParaRPr/>
          </a:p>
          <a:p>
            <a:pPr indent="0" lvl="0" marL="0" marR="0" rtl="0" algn="just">
              <a:lnSpc>
                <a:spcPct val="100000"/>
              </a:lnSpc>
              <a:spcBef>
                <a:spcPts val="0"/>
              </a:spcBef>
              <a:spcAft>
                <a:spcPts val="0"/>
              </a:spcAft>
              <a:buClr>
                <a:schemeClr val="dk1"/>
              </a:buClr>
              <a:buSzPts val="1600"/>
              <a:buFont typeface="Open Sans"/>
              <a:buNone/>
            </a:pPr>
            <a:r>
              <a:t/>
            </a:r>
            <a:endParaRPr b="1" i="0" sz="1600" u="none" cap="none" strike="noStrike">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i="0" lang="en-US" sz="2800" u="none" cap="none" strike="noStrike">
                <a:solidFill>
                  <a:srgbClr val="052275"/>
                </a:solidFill>
              </a:rPr>
              <a:t>The weights are updated as:</a:t>
            </a:r>
            <a:endParaRPr/>
          </a:p>
          <a:p>
            <a:pPr indent="0" lvl="0" marL="0" marR="0" rtl="0" algn="just">
              <a:lnSpc>
                <a:spcPct val="100000"/>
              </a:lnSpc>
              <a:spcBef>
                <a:spcPts val="0"/>
              </a:spcBef>
              <a:spcAft>
                <a:spcPts val="0"/>
              </a:spcAft>
              <a:buClr>
                <a:schemeClr val="dk1"/>
              </a:buClr>
              <a:buSzPts val="1600"/>
              <a:buFont typeface="Open Sans"/>
              <a:buNone/>
            </a:pPr>
            <a:r>
              <a:t/>
            </a:r>
            <a:endParaRPr b="1" i="0" sz="1600" u="none" cap="none" strike="noStrike">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i="0" lang="en-US" sz="2800" u="none" cap="none" strike="noStrike">
                <a:solidFill>
                  <a:srgbClr val="052275"/>
                </a:solidFill>
              </a:rPr>
              <a:t>		W (new) = w (old) + x*y</a:t>
            </a:r>
            <a:endParaRPr/>
          </a:p>
          <a:p>
            <a:pPr indent="0" lvl="0" marL="0" marR="0" rtl="0" algn="just">
              <a:lnSpc>
                <a:spcPct val="100000"/>
              </a:lnSpc>
              <a:spcBef>
                <a:spcPts val="0"/>
              </a:spcBef>
              <a:spcAft>
                <a:spcPts val="0"/>
              </a:spcAft>
              <a:buClr>
                <a:schemeClr val="dk1"/>
              </a:buClr>
              <a:buSzPts val="1600"/>
              <a:buFont typeface="Open Sans"/>
              <a:buNone/>
            </a:pPr>
            <a:r>
              <a:t/>
            </a:r>
            <a:endParaRPr b="1" i="0" sz="1600" u="none" cap="none" strike="noStrike">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i="0" lang="en-US" sz="2800" u="none" cap="none" strike="noStrike">
                <a:solidFill>
                  <a:srgbClr val="052275"/>
                </a:solidFill>
              </a:rPr>
              <a:t>Training Algorithm For Hebbian Learning Rule</a:t>
            </a:r>
            <a:endParaRPr b="1" i="0" sz="1600" u="none" cap="none" strike="noStrike">
              <a:solidFill>
                <a:srgbClr val="052275"/>
              </a:solidFill>
            </a:endParaRPr>
          </a:p>
          <a:p>
            <a:pPr indent="0" lvl="0" marL="0" marR="0" rtl="0" algn="just">
              <a:lnSpc>
                <a:spcPct val="100000"/>
              </a:lnSpc>
              <a:spcBef>
                <a:spcPts val="0"/>
              </a:spcBef>
              <a:spcAft>
                <a:spcPts val="0"/>
              </a:spcAft>
              <a:buClr>
                <a:schemeClr val="dk1"/>
              </a:buClr>
              <a:buSzPts val="2800"/>
              <a:buFont typeface="Open Sans"/>
              <a:buNone/>
            </a:pPr>
            <a:r>
              <a:t/>
            </a:r>
            <a:endParaRPr b="1" i="0" sz="2800" u="none" cap="none" strike="noStrike">
              <a:solidFill>
                <a:srgbClr val="052275"/>
              </a:solidFill>
            </a:endParaRPr>
          </a:p>
          <a:p>
            <a:pPr indent="0" lvl="0" marL="0" marR="0" rtl="0" algn="just">
              <a:lnSpc>
                <a:spcPct val="100000"/>
              </a:lnSpc>
              <a:spcBef>
                <a:spcPts val="0"/>
              </a:spcBef>
              <a:spcAft>
                <a:spcPts val="0"/>
              </a:spcAft>
              <a:buClr>
                <a:srgbClr val="052275"/>
              </a:buClr>
              <a:buSzPts val="2800"/>
              <a:buFont typeface="Open Sans"/>
              <a:buNone/>
            </a:pPr>
            <a:r>
              <a:rPr b="1" i="0" lang="en-US" sz="2800" u="none" cap="none" strike="noStrike">
                <a:solidFill>
                  <a:srgbClr val="052275"/>
                </a:solidFill>
              </a:rPr>
              <a:t>The training steps of the algorithm are as follows:</a:t>
            </a:r>
            <a:endParaRPr b="1" i="0" sz="1600" u="none" cap="none" strike="noStrike">
              <a:solidFill>
                <a:srgbClr val="052275"/>
              </a:solidFill>
            </a:endParaRPr>
          </a:p>
          <a:p>
            <a:pPr indent="0" lvl="0" marL="0" marR="0" rtl="0" algn="just">
              <a:lnSpc>
                <a:spcPct val="100000"/>
              </a:lnSpc>
              <a:spcBef>
                <a:spcPts val="0"/>
              </a:spcBef>
              <a:spcAft>
                <a:spcPts val="0"/>
              </a:spcAft>
              <a:buClr>
                <a:schemeClr val="dk1"/>
              </a:buClr>
              <a:buSzPts val="2800"/>
              <a:buNone/>
            </a:pPr>
            <a:r>
              <a:t/>
            </a:r>
            <a:endParaRPr b="1" i="0" sz="2800" u="none" cap="none" strike="noStrike">
              <a:solidFill>
                <a:srgbClr val="052275"/>
              </a:solidFill>
            </a:endParaRPr>
          </a:p>
          <a:p>
            <a:pPr indent="0" lvl="0" marL="0" marR="0" rtl="0" algn="just">
              <a:lnSpc>
                <a:spcPct val="100000"/>
              </a:lnSpc>
              <a:spcBef>
                <a:spcPts val="0"/>
              </a:spcBef>
              <a:spcAft>
                <a:spcPts val="0"/>
              </a:spcAft>
              <a:buClr>
                <a:srgbClr val="052275"/>
              </a:buClr>
              <a:buSzPts val="2800"/>
              <a:buNone/>
            </a:pPr>
            <a:r>
              <a:rPr b="1" i="0" lang="en-US" sz="2800" u="none" cap="none" strike="noStrike">
                <a:solidFill>
                  <a:srgbClr val="052275"/>
                </a:solidFill>
              </a:rPr>
              <a:t>Initially, the weights are set to zero,</a:t>
            </a:r>
            <a:endParaRPr/>
          </a:p>
          <a:p>
            <a:pPr indent="0" lvl="0" marL="0" marR="0" rtl="0" algn="just">
              <a:lnSpc>
                <a:spcPct val="100000"/>
              </a:lnSpc>
              <a:spcBef>
                <a:spcPts val="0"/>
              </a:spcBef>
              <a:spcAft>
                <a:spcPts val="0"/>
              </a:spcAft>
              <a:buClr>
                <a:schemeClr val="dk1"/>
              </a:buClr>
              <a:buSzPts val="2800"/>
              <a:buNone/>
            </a:pPr>
            <a:r>
              <a:t/>
            </a:r>
            <a:endParaRPr b="1" i="0" sz="2800" u="none" cap="none" strike="noStrike">
              <a:solidFill>
                <a:srgbClr val="052275"/>
              </a:solidFill>
            </a:endParaRPr>
          </a:p>
          <a:p>
            <a:pPr indent="0" lvl="0" marL="0" marR="0" rtl="0" algn="just">
              <a:lnSpc>
                <a:spcPct val="100000"/>
              </a:lnSpc>
              <a:spcBef>
                <a:spcPts val="0"/>
              </a:spcBef>
              <a:spcAft>
                <a:spcPts val="0"/>
              </a:spcAft>
              <a:buClr>
                <a:srgbClr val="052275"/>
              </a:buClr>
              <a:buSzPts val="2800"/>
              <a:buNone/>
            </a:pPr>
            <a:r>
              <a:rPr b="1" i="0" lang="en-US" sz="2800" u="none" cap="none" strike="noStrike">
                <a:solidFill>
                  <a:srgbClr val="052275"/>
                </a:solidFill>
              </a:rPr>
              <a:t>i.e. w =0 for all inputs i =1 to n and n is the total number of input neurons.</a:t>
            </a:r>
            <a:endParaRPr/>
          </a:p>
          <a:p>
            <a:pPr indent="0" lvl="0" marL="0" marR="0" rtl="0" algn="just">
              <a:lnSpc>
                <a:spcPct val="100000"/>
              </a:lnSpc>
              <a:spcBef>
                <a:spcPts val="0"/>
              </a:spcBef>
              <a:spcAft>
                <a:spcPts val="0"/>
              </a:spcAft>
              <a:buClr>
                <a:schemeClr val="dk1"/>
              </a:buClr>
              <a:buSzPts val="2800"/>
              <a:buNone/>
            </a:pPr>
            <a:r>
              <a:t/>
            </a:r>
            <a:endParaRPr b="1">
              <a:solidFill>
                <a:srgbClr val="052275"/>
              </a:solidFill>
            </a:endParaRPr>
          </a:p>
          <a:p>
            <a:pPr indent="0" lvl="0" marL="0" marR="0" rtl="0" algn="just">
              <a:lnSpc>
                <a:spcPct val="100000"/>
              </a:lnSpc>
              <a:spcBef>
                <a:spcPts val="0"/>
              </a:spcBef>
              <a:spcAft>
                <a:spcPts val="0"/>
              </a:spcAft>
              <a:buClr>
                <a:schemeClr val="dk1"/>
              </a:buClr>
              <a:buSzPts val="4400"/>
              <a:buFont typeface="Open Sans"/>
              <a:buNone/>
            </a:pPr>
            <a:r>
              <a:t/>
            </a:r>
            <a:endParaRPr b="1" i="0" sz="4400" u="none" cap="none" strike="noStrike">
              <a:solidFill>
                <a:srgbClr val="052275"/>
              </a:solidFill>
            </a:endParaRPr>
          </a:p>
          <a:p>
            <a:pPr indent="-50800" lvl="0" marL="228600" rtl="0" algn="just">
              <a:lnSpc>
                <a:spcPct val="90000"/>
              </a:lnSpc>
              <a:spcBef>
                <a:spcPts val="1000"/>
              </a:spcBef>
              <a:spcAft>
                <a:spcPts val="0"/>
              </a:spcAft>
              <a:buClr>
                <a:schemeClr val="dk1"/>
              </a:buClr>
              <a:buSzPts val="2800"/>
              <a:buNone/>
            </a:pPr>
            <a:r>
              <a:t/>
            </a:r>
            <a:endParaRPr b="1">
              <a:solidFill>
                <a:srgbClr val="052275"/>
              </a:solidFill>
            </a:endParaRPr>
          </a:p>
        </p:txBody>
      </p:sp>
      <p:sp>
        <p:nvSpPr>
          <p:cNvPr id="107" name="Google Shape;107;p5"/>
          <p:cNvSpPr/>
          <p:nvPr/>
        </p:nvSpPr>
        <p:spPr>
          <a:xfrm>
            <a:off x="0" y="-30087"/>
            <a:ext cx="480814" cy="517374"/>
          </a:xfrm>
          <a:prstGeom prst="rect">
            <a:avLst/>
          </a:prstGeom>
          <a:solidFill>
            <a:srgbClr val="FFFFFF"/>
          </a:solidFill>
          <a:ln>
            <a:noFill/>
          </a:ln>
        </p:spPr>
        <p:txBody>
          <a:bodyPr anchorCtr="0" anchor="ctr" bIns="238050" lIns="47610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13" name="Google Shape;113;p6"/>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14" name="Google Shape;114;p6"/>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15" name="Google Shape;115;p6"/>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16" name="Google Shape;116;p6"/>
          <p:cNvSpPr txBox="1"/>
          <p:nvPr>
            <p:ph idx="1" type="body"/>
          </p:nvPr>
        </p:nvSpPr>
        <p:spPr>
          <a:xfrm>
            <a:off x="618978" y="993551"/>
            <a:ext cx="10626538" cy="5101297"/>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052275"/>
              </a:buClr>
              <a:buSzPct val="100000"/>
              <a:buChar char="•"/>
            </a:pPr>
            <a:r>
              <a:rPr b="1" i="0" lang="en-US" u="none" cap="none" strike="noStrike">
                <a:solidFill>
                  <a:srgbClr val="052275"/>
                </a:solidFill>
              </a:rPr>
              <a:t>Let s be the output. The activation function for inputs is generally set as an identity function.</a:t>
            </a:r>
            <a:endParaRPr/>
          </a:p>
          <a:p>
            <a:pPr indent="-64135" lvl="0" marL="228600" rtl="0" algn="just">
              <a:lnSpc>
                <a:spcPct val="90000"/>
              </a:lnSpc>
              <a:spcBef>
                <a:spcPts val="0"/>
              </a:spcBef>
              <a:spcAft>
                <a:spcPts val="0"/>
              </a:spcAft>
              <a:buClr>
                <a:schemeClr val="dk1"/>
              </a:buClr>
              <a:buSzPct val="100000"/>
              <a:buNone/>
            </a:pPr>
            <a:r>
              <a:t/>
            </a:r>
            <a:endParaRPr b="1" i="0" u="none" cap="none" strike="noStrike">
              <a:solidFill>
                <a:srgbClr val="052275"/>
              </a:solidFill>
            </a:endParaRPr>
          </a:p>
          <a:p>
            <a:pPr indent="-228600" lvl="0" marL="228600" rtl="0" algn="just">
              <a:lnSpc>
                <a:spcPct val="90000"/>
              </a:lnSpc>
              <a:spcBef>
                <a:spcPts val="0"/>
              </a:spcBef>
              <a:spcAft>
                <a:spcPts val="0"/>
              </a:spcAft>
              <a:buClr>
                <a:srgbClr val="052275"/>
              </a:buClr>
              <a:buSzPct val="100000"/>
              <a:buChar char="•"/>
            </a:pPr>
            <a:r>
              <a:rPr b="1" i="0" lang="en-US" u="none" cap="none" strike="noStrike">
                <a:solidFill>
                  <a:srgbClr val="052275"/>
                </a:solidFill>
              </a:rPr>
              <a:t>The activation function for output is also set to y= t.</a:t>
            </a:r>
            <a:endParaRPr/>
          </a:p>
          <a:p>
            <a:pPr indent="-64135" lvl="0" marL="228600" rtl="0" algn="just">
              <a:lnSpc>
                <a:spcPct val="100000"/>
              </a:lnSpc>
              <a:spcBef>
                <a:spcPts val="0"/>
              </a:spcBef>
              <a:spcAft>
                <a:spcPts val="0"/>
              </a:spcAft>
              <a:buClr>
                <a:schemeClr val="dk1"/>
              </a:buClr>
              <a:buSzPct val="100000"/>
              <a:buNone/>
            </a:pPr>
            <a:r>
              <a:t/>
            </a:r>
            <a:endParaRPr b="1" i="0" u="none" cap="none" strike="noStrike">
              <a:solidFill>
                <a:srgbClr val="052275"/>
              </a:solidFill>
            </a:endParaRPr>
          </a:p>
          <a:p>
            <a:pPr indent="-228600" lvl="0" marL="228600" rtl="0" algn="just">
              <a:lnSpc>
                <a:spcPct val="100000"/>
              </a:lnSpc>
              <a:spcBef>
                <a:spcPts val="0"/>
              </a:spcBef>
              <a:spcAft>
                <a:spcPts val="0"/>
              </a:spcAft>
              <a:buClr>
                <a:srgbClr val="052275"/>
              </a:buClr>
              <a:buSzPct val="100000"/>
              <a:buChar char="•"/>
            </a:pPr>
            <a:r>
              <a:rPr b="1" i="0" lang="en-US" u="none" cap="none" strike="noStrike">
                <a:solidFill>
                  <a:srgbClr val="052275"/>
                </a:solidFill>
              </a:rPr>
              <a:t>The weight adjustments and bias are adjusted to:</a:t>
            </a:r>
            <a:endParaRPr/>
          </a:p>
          <a:p>
            <a:pPr indent="0" lvl="0" marL="0" marR="0" rtl="0" algn="l">
              <a:lnSpc>
                <a:spcPct val="100000"/>
              </a:lnSpc>
              <a:spcBef>
                <a:spcPts val="0"/>
              </a:spcBef>
              <a:spcAft>
                <a:spcPts val="0"/>
              </a:spcAft>
              <a:buClr>
                <a:srgbClr val="ED0000"/>
              </a:buClr>
              <a:buSzPct val="100000"/>
              <a:buFont typeface="Work Sans"/>
              <a:buNone/>
            </a:pPr>
            <a:r>
              <a:rPr b="0" i="0" lang="en-US" u="none" cap="none" strike="noStrike">
                <a:solidFill>
                  <a:srgbClr val="ED0000"/>
                </a:solidFill>
                <a:latin typeface="Work Sans"/>
                <a:ea typeface="Work Sans"/>
                <a:cs typeface="Work Sans"/>
                <a:sym typeface="Work Sans"/>
              </a:rPr>
              <a:t>  </a:t>
            </a:r>
            <a:r>
              <a:rPr b="0" i="0" lang="en-US" sz="8000" u="none" cap="none" strike="noStrike">
                <a:solidFill>
                  <a:srgbClr val="ED0000"/>
                </a:solidFill>
                <a:latin typeface="Work Sans"/>
                <a:ea typeface="Work Sans"/>
                <a:cs typeface="Work Sans"/>
                <a:sym typeface="Work Sans"/>
              </a:rPr>
              <a:t>                                      </a:t>
            </a:r>
            <a:endParaRPr/>
          </a:p>
          <a:p>
            <a:pPr indent="0" lvl="0" marL="0" marR="0" rtl="0" algn="l">
              <a:lnSpc>
                <a:spcPct val="100000"/>
              </a:lnSpc>
              <a:spcBef>
                <a:spcPts val="0"/>
              </a:spcBef>
              <a:spcAft>
                <a:spcPts val="0"/>
              </a:spcAft>
              <a:buClr>
                <a:srgbClr val="ED0000"/>
              </a:buClr>
              <a:buSzPct val="100000"/>
              <a:buFont typeface="Work Sans"/>
              <a:buNone/>
            </a:pPr>
            <a:r>
              <a:rPr b="0" i="0" lang="en-US" sz="8000" u="none" cap="none" strike="noStrike">
                <a:solidFill>
                  <a:srgbClr val="ED0000"/>
                </a:solidFill>
                <a:latin typeface="Work Sans"/>
                <a:ea typeface="Work Sans"/>
                <a:cs typeface="Work Sans"/>
                <a:sym typeface="Work Sans"/>
              </a:rPr>
              <a:t>   </a:t>
            </a:r>
            <a:endParaRPr b="1" i="0" sz="1600" u="none" cap="none" strike="noStrike">
              <a:solidFill>
                <a:schemeClr val="dk1"/>
              </a:solidFill>
            </a:endParaRPr>
          </a:p>
          <a:p>
            <a:pPr indent="0" lvl="0" marL="0" marR="0" rtl="0" algn="l">
              <a:lnSpc>
                <a:spcPct val="100000"/>
              </a:lnSpc>
              <a:spcBef>
                <a:spcPts val="0"/>
              </a:spcBef>
              <a:spcAft>
                <a:spcPts val="0"/>
              </a:spcAft>
              <a:buClr>
                <a:srgbClr val="052275"/>
              </a:buClr>
              <a:buSzPct val="100000"/>
              <a:buNone/>
            </a:pPr>
            <a:r>
              <a:rPr b="1" i="0" lang="en-US" u="none" cap="none" strike="noStrike">
                <a:solidFill>
                  <a:srgbClr val="052275"/>
                </a:solidFill>
              </a:rPr>
              <a:t>The steps 2 to 4 are repeated for each input vector and output.</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Algorithm for Hebbian learning" id="117" name="Google Shape;117;p6"/>
          <p:cNvPicPr preferRelativeResize="0"/>
          <p:nvPr/>
        </p:nvPicPr>
        <p:blipFill rotWithShape="1">
          <a:blip r:embed="rId5">
            <a:alphaModFix/>
          </a:blip>
          <a:srcRect b="0" l="0" r="0" t="0"/>
          <a:stretch/>
        </p:blipFill>
        <p:spPr>
          <a:xfrm>
            <a:off x="1585000" y="3672875"/>
            <a:ext cx="9022000" cy="12361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p:nvPr/>
        </p:nvSpPr>
        <p:spPr>
          <a:xfrm>
            <a:off x="-145774" y="6094849"/>
            <a:ext cx="1247029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3174E"/>
              </a:buClr>
              <a:buSzPts val="1800"/>
              <a:buFont typeface="Open Sans"/>
              <a:buNone/>
            </a:pPr>
            <a:r>
              <a:rPr b="0" i="0" lang="en-US" sz="1800" u="none" cap="none" strike="noStrike">
                <a:solidFill>
                  <a:srgbClr val="03174E"/>
                </a:solidFill>
                <a:latin typeface="Open Sans"/>
                <a:ea typeface="Open Sans"/>
                <a:cs typeface="Open Sans"/>
                <a:sym typeface="Open Sans"/>
              </a:rPr>
              <a:t>============================================================================= </a:t>
            </a:r>
            <a:endParaRPr/>
          </a:p>
        </p:txBody>
      </p:sp>
      <p:pic>
        <p:nvPicPr>
          <p:cNvPr descr="Text, logo&#10;&#10;Description automatically generated" id="123" name="Google Shape;123;p7"/>
          <p:cNvPicPr preferRelativeResize="0"/>
          <p:nvPr/>
        </p:nvPicPr>
        <p:blipFill rotWithShape="1">
          <a:blip r:embed="rId3">
            <a:alphaModFix/>
          </a:blip>
          <a:srcRect b="11654" l="4430" r="77763" t="12486"/>
          <a:stretch/>
        </p:blipFill>
        <p:spPr>
          <a:xfrm>
            <a:off x="436098" y="6358596"/>
            <a:ext cx="365760" cy="369333"/>
          </a:xfrm>
          <a:prstGeom prst="rect">
            <a:avLst/>
          </a:prstGeom>
          <a:noFill/>
          <a:ln>
            <a:noFill/>
          </a:ln>
        </p:spPr>
      </p:pic>
      <p:sp>
        <p:nvSpPr>
          <p:cNvPr id="124" name="Google Shape;124;p7"/>
          <p:cNvSpPr/>
          <p:nvPr/>
        </p:nvSpPr>
        <p:spPr>
          <a:xfrm>
            <a:off x="872757" y="6403317"/>
            <a:ext cx="111684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3174E"/>
              </a:buClr>
              <a:buSzPts val="1800"/>
              <a:buFont typeface="Open Sans"/>
              <a:buNone/>
            </a:pPr>
            <a:r>
              <a:rPr b="1" i="0" lang="en-US" sz="1800" u="none" cap="none" strike="noStrike">
                <a:solidFill>
                  <a:srgbClr val="03174E"/>
                </a:solidFill>
                <a:latin typeface="Open Sans"/>
                <a:ea typeface="Open Sans"/>
                <a:cs typeface="Open Sans"/>
                <a:sym typeface="Open Sans"/>
              </a:rPr>
              <a:t>WWW.THEMLLABS.COM     ||  contact@themllabs.com    || Phone : 91-7338339898, 91-6362546088</a:t>
            </a:r>
            <a:endParaRPr/>
          </a:p>
        </p:txBody>
      </p:sp>
      <p:pic>
        <p:nvPicPr>
          <p:cNvPr id="125" name="Google Shape;125;p7"/>
          <p:cNvPicPr preferRelativeResize="0"/>
          <p:nvPr/>
        </p:nvPicPr>
        <p:blipFill rotWithShape="1">
          <a:blip r:embed="rId4">
            <a:alphaModFix/>
          </a:blip>
          <a:srcRect b="0" l="0" r="0" t="0"/>
          <a:stretch/>
        </p:blipFill>
        <p:spPr>
          <a:xfrm>
            <a:off x="10928253" y="155161"/>
            <a:ext cx="851094" cy="838391"/>
          </a:xfrm>
          <a:prstGeom prst="rect">
            <a:avLst/>
          </a:prstGeom>
          <a:noFill/>
          <a:ln>
            <a:noFill/>
          </a:ln>
        </p:spPr>
      </p:pic>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swald"/>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Connect Dark">
      <a:dk1>
        <a:srgbClr val="FFFFFF"/>
      </a:dk1>
      <a:lt1>
        <a:srgbClr val="3C3C3C"/>
      </a:lt1>
      <a:dk2>
        <a:srgbClr val="313C41"/>
      </a:dk2>
      <a:lt2>
        <a:srgbClr val="FFFFFF"/>
      </a:lt2>
      <a:accent1>
        <a:srgbClr val="7F73F8"/>
      </a:accent1>
      <a:accent2>
        <a:srgbClr val="FF9B20"/>
      </a:accent2>
      <a:accent3>
        <a:srgbClr val="05D2DD"/>
      </a:accent3>
      <a:accent4>
        <a:srgbClr val="DDD9DC"/>
      </a:accent4>
      <a:accent5>
        <a:srgbClr val="49A568"/>
      </a:accent5>
      <a:accent6>
        <a:srgbClr val="072E9D"/>
      </a:accent6>
      <a:hlink>
        <a:srgbClr val="A05024"/>
      </a:hlink>
      <a:folHlink>
        <a:srgbClr val="FEC0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2021-05-13T10:59:34Z</dcterms:created>
  <dc:creator>Chinna Kumar</dc:creator>
</cp:coreProperties>
</file>