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394E-BEF0-45A0-8EB5-B181912BD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71951-2D46-471D-A07D-F41DDF55D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4D4E-3F88-4934-B568-A665A909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666-BDDF-4F54-90E4-967B0174F1C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C9442-C195-4438-AFDD-75F8FB0F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C496-92D3-41BB-81A8-963392C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F13D-9049-4B06-AA66-3FC73FDE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11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AE6E-612A-4F03-A05B-F4A6F76B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46D0D-19F8-4600-9F05-C2AE273BC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FD8E-42EF-4A81-9820-32EC30FE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666-BDDF-4F54-90E4-967B0174F1C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7CCAE-F018-49BC-8B98-5DB830F5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DAEEE-BEE1-42E3-A13A-8E484DD3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F13D-9049-4B06-AA66-3FC73FDE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6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A8A80D-BC59-4BB3-8596-BA1E3F01E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4DBB8-6507-4F15-9B79-C1A95E923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367D-258F-46D5-816E-24000AF6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666-BDDF-4F54-90E4-967B0174F1C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2BF4-A1BD-4962-BD69-8B4734BA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14C0B-D04A-498F-B444-BCD7DF40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F13D-9049-4B06-AA66-3FC73FDE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20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C66A-4139-4811-90E6-8C398CEF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AE61F-3824-4641-A3D8-2B554ACED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8E9CF-8416-42B8-BE6F-F506BAEB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666-BDDF-4F54-90E4-967B0174F1C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111C-870D-4A94-AB9B-9780ED29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F5A4-70F0-48E3-A139-EAD07D7B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F13D-9049-4B06-AA66-3FC73FDE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8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BF85-5FF5-49EE-9A84-8C4DDCCA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C7D6-46DB-4653-B4BD-844942474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FE98-D837-474C-9B75-5193AEC7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666-BDDF-4F54-90E4-967B0174F1C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261-5AA9-4AE9-A6C0-08721503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74B80-E919-4754-87DE-37CFDD1C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F13D-9049-4B06-AA66-3FC73FDE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4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7FDC-58CE-45FE-AA19-B53E7711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CF92-12ED-4914-9243-AC7E8BA8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50C9C-69CA-4B4F-BA61-C61C9AA85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D0E3C-113F-4F72-806F-2AE1646A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666-BDDF-4F54-90E4-967B0174F1C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508CE-A199-40B6-A878-AEF6953A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FCB5-05D8-43FD-932A-EEA6D184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F13D-9049-4B06-AA66-3FC73FDE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2390-EDBD-4DF1-B52C-D994BCB1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BBF5-1452-4E46-BFC2-E986A2DC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8939B-76E6-4E18-9F6E-918F7822B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0DC6B-DB8E-441E-ADA7-DB7030476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4258A-94D5-4633-B478-CF3859530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21BB3B-5B70-43A3-A362-C0B7392F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666-BDDF-4F54-90E4-967B0174F1C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E6749-44B2-47B3-8DE4-ED4D6E5C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49371-2C7C-48BE-9FC2-51BF8F1B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F13D-9049-4B06-AA66-3FC73FDE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48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F258-5766-4FB5-A290-6157D00F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805FE-595A-4A9D-B80E-A0F4CE1E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666-BDDF-4F54-90E4-967B0174F1C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5E2F2-F7E3-40EA-B4E7-C9A20127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B40FE-38C2-4989-9798-98EC1C69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F13D-9049-4B06-AA66-3FC73FDE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4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6E726-B80F-4BB2-8A6C-172DF8A3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666-BDDF-4F54-90E4-967B0174F1C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9E68D-EAD8-4046-890D-7DB184BA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C6A23-1285-43CA-826F-847FCB85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F13D-9049-4B06-AA66-3FC73FDE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7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131A-87C3-4B51-89A7-61D0D53C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4ACB-6C7B-4F45-A33D-D2292DEA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22FAD-5696-404A-BEF6-0BCFCBF2B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2DBFE-1AC4-46E1-8A93-EFBA073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666-BDDF-4F54-90E4-967B0174F1C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BD7E9-40E6-4CFE-B371-2B0142FF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69A02-0133-4423-9595-D603193A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F13D-9049-4B06-AA66-3FC73FDE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0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75E5-47F0-422E-A673-3329A0F6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669FA-D0FD-4015-931E-1283E42A9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7536D-FC2C-4D30-8CED-AF1D82E50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BE99F-1BD3-4995-AF1D-2D64D614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5C666-BDDF-4F54-90E4-967B0174F1C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99C78-0023-4600-B71B-C2F362D0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DFE26-2EA5-4152-B235-81EE5F46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F13D-9049-4B06-AA66-3FC73FDE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154C1-47EC-4F32-942B-990CAF49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BD76-9F6D-40BB-9CC7-1A7D16ED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2A1A-C952-4F93-94F3-1C4569641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C666-BDDF-4F54-90E4-967B0174F1C8}" type="datetimeFigureOut">
              <a:rPr lang="en-IN" smtClean="0"/>
              <a:t>18-06-2021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67146-96B6-4D57-A60F-C45A2439B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B8FC-3E1B-4266-AB54-7E005FFE5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F13D-9049-4B06-AA66-3FC73FDE5B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0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8E71E0-BDBE-48C1-9235-1014E80311B9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70D2FBA2-3132-43E4-B546-D84C956858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4302ADDC-482E-44DC-93C9-D48810F66E94}"/>
              </a:ext>
            </a:extLst>
          </p:cNvPr>
          <p:cNvSpPr txBox="1"/>
          <p:nvPr/>
        </p:nvSpPr>
        <p:spPr>
          <a:xfrm>
            <a:off x="3727" y="1442802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Initialisation of weights in SONN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0FE91-00D8-41AA-80ED-61C67DF3591F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115BBC-FBDC-4618-9007-AF0965372C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5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E154-C218-4C69-94E8-BD4084F03CD9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AA56-E7C8-448F-B441-DF5D3B89BB48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Self </a:t>
            </a:r>
            <a:r>
              <a:rPr lang="en-US" b="1" dirty="0" err="1">
                <a:ea typeface="Calibri" panose="020F0502020204030204" pitchFamily="34" charset="0"/>
                <a:cs typeface="Aharoni" panose="02010803020104030203" pitchFamily="2" charset="-79"/>
              </a:rPr>
              <a:t>oragnizing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 networks (SONN)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SONN architecture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Weight initialization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157C7-CD63-4B1D-951F-54C89F6A83C8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A50396D0-E9D2-4612-B03B-0B24E1B40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37A95-9529-4610-8193-4EE3FB27383E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287B7-14BC-4D84-9D4B-458A78941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7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A449-AA87-48A9-BF2C-468FCB0A32F5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Self organizing networks (SONN)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363D-1D13-4A5F-9BFD-03BC9AF489B2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10224208" cy="43492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Self organizing neural networks are unsupervised learning model in ANN, it is termed as self-organizing feature maps or </a:t>
            </a:r>
            <a:r>
              <a:rPr lang="en-US" b="1" dirty="0" err="1">
                <a:ea typeface="Calibri" panose="020F0502020204030204" pitchFamily="34" charset="0"/>
                <a:cs typeface="Aharoni" panose="02010803020104030203" pitchFamily="2" charset="-79"/>
              </a:rPr>
              <a:t>Kohonen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 maps.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These feature maps are the generated two dimensional discretized form of an input space during the training of a model.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These feature maps are used for classification and visualization of high-dimensional data in lower dimension.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77E794-98C3-4FF0-BA30-3B175972A5AF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B775D006-3E55-4895-A494-B5ABA063AB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8E323F-EC7E-4495-896E-0A8536BFE7A6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FA285-74DB-4170-87A2-F37A82418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5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EA401D-3CB8-4CA7-AFCA-FC2EC5AB2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833563"/>
            <a:ext cx="747712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F9536F8-9E60-4209-9ACC-52A77CC8F96B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SONN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BF69A-2980-4833-9CB1-EF547D065D1F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616F85CE-5E20-45C9-9B76-65E1B7E330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9B6842-DE67-44EF-B27F-A74901FF3E5A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04EA1A-A8D5-49AC-9A9C-A1A9F1FEF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D7D0-473B-4266-8726-F33E30BF0F1A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Weight initialization in SONN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E8A4-D70C-4C08-B28A-F80CA63963D8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10224208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Self-organizing feature maps uses random initialization of weights.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It also uses principal component initialization, in which initial map weights are chosen from the space of the first principal components.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Principal component initialization is popular due to exact reproducibility of the results.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330C4E-48F9-4E26-AD0B-649D540FAD73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36963C72-6758-444A-B3FD-D211C289B3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627E0D-2795-4554-BECA-4031C8607813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F0036-78A1-4273-B9C7-A9961E23D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7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84D3216-4E1D-4B30-9A60-FA4B153F56D3}"/>
              </a:ext>
            </a:extLst>
          </p:cNvPr>
          <p:cNvSpPr txBox="1">
            <a:spLocks/>
          </p:cNvSpPr>
          <p:nvPr/>
        </p:nvSpPr>
        <p:spPr>
          <a:xfrm>
            <a:off x="553282" y="574355"/>
            <a:ext cx="10517171" cy="55204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Advantages of principal component initialization over random initialization are not universal.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best initialization method depends on the specific geometry of the datasets.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If the principle curve approximating the datasets can be </a:t>
            </a:r>
            <a:r>
              <a:rPr lang="en-US" b="1" dirty="0" err="1">
                <a:ea typeface="Calibri" panose="020F0502020204030204" pitchFamily="34" charset="0"/>
                <a:cs typeface="Aharoni" panose="02010803020104030203" pitchFamily="2" charset="-79"/>
              </a:rPr>
              <a:t>univalently</a:t>
            </a: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 and linearly projected on the first principal component, then principal component initialization is preferred.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For non linear datasets, random initialization is preferred.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4A2E40-A294-42BE-B004-96FD90D98B38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2DAE159E-A17F-4837-8254-06C8B5C33E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FC56D5-2102-4FAC-8A92-9CD31B727712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3D8E6-FEFC-4897-94C9-257EF982F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7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030F67-C91D-48D7-94FC-6B47D44FFBE5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7E53AA31-CAF6-4E18-983B-6AE5063245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9CCC87D7-3A83-4968-9368-9931D30CD50B}"/>
              </a:ext>
            </a:extLst>
          </p:cNvPr>
          <p:cNvSpPr txBox="1"/>
          <p:nvPr/>
        </p:nvSpPr>
        <p:spPr>
          <a:xfrm>
            <a:off x="1" y="2252427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B85671-D003-4D10-846A-9122EE7F1D27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5E830A-91C2-4C6B-932F-64B05C989A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7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321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7</cp:revision>
  <dcterms:created xsi:type="dcterms:W3CDTF">2021-06-18T05:04:02Z</dcterms:created>
  <dcterms:modified xsi:type="dcterms:W3CDTF">2021-06-18T05:53:43Z</dcterms:modified>
</cp:coreProperties>
</file>