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B2FC-B718-4C72-9FD2-CC3881598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2E780-AFCD-44DB-B30F-CD2347CC7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0F3C1-56FC-4681-BB05-C0D9F441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DA3-332C-49CB-A78C-C92A9F1A17F9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E5860-A6E1-442D-9FE2-ECD0C11F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0D832-1E61-4A3F-9BED-9967B4AD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BE70-9AD4-432F-A2F3-2D8AC9182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9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FE9B-4AA6-4B66-97BE-E96E4633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791AF-1F15-460A-A831-35D38FE37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4035D-0EE0-46A0-99AE-83EBC015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DA3-332C-49CB-A78C-C92A9F1A17F9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49E62-F975-47B7-928D-8C18298F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0B12-959C-4D00-B07B-C1045601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BE70-9AD4-432F-A2F3-2D8AC9182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32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F0880-9D91-45D2-AD46-2E21A7346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74BC2-B4FB-4398-ABA6-30646BBE7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0FB1D-0339-4B00-8234-54437837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DA3-332C-49CB-A78C-C92A9F1A17F9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0BE2E-B84A-4C8E-9667-4AD7A41A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938B5-642F-497D-9178-8B9621DB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BE70-9AD4-432F-A2F3-2D8AC9182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8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32FF-0475-4D67-9BA0-DA8F4D53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59E4-9125-4B2B-A6F5-88FB80E7C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A760-F878-4B2A-9E1C-2C443545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DA3-332C-49CB-A78C-C92A9F1A17F9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605BA-BCC3-4CCC-88B8-0670089D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A342-738B-4E82-A4EB-45CEAD82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BE70-9AD4-432F-A2F3-2D8AC9182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23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EF44-5434-4B4E-9708-50DD63A5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9E247-B72A-4A44-B551-8F80E19DB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332E4-137F-4CD0-A844-DC169135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DA3-332C-49CB-A78C-C92A9F1A17F9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03F80-C6FA-45F9-95C4-D8A9EF57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F636-C7E2-4C4A-BFE1-C5967FFD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BE70-9AD4-432F-A2F3-2D8AC9182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46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14B0-9399-4C77-97EE-C58253D2A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B90C3-60A8-4AC2-8A3F-8DFCB3983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FB62B-B8CC-4C1B-A2AF-957881324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EBBB5-EB9E-4591-9C9B-AB1A5538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DA3-332C-49CB-A78C-C92A9F1A17F9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5DE1D-2A5D-4F5E-8FF5-9C5A1AA9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A6896-9151-4DA6-9DBA-834E7371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BE70-9AD4-432F-A2F3-2D8AC9182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8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971E-5303-4DFB-8514-436AC23CD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B889-6FDD-4B74-8DF1-80FB344F0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8F63A-FE8C-41A4-AE85-D8AAC6F17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101A7-85D4-457A-9942-6C01A8416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8181D-2795-4AA0-83EF-96BEBF002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9CA2B-3B5A-4C73-B35A-FE3C55F5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DA3-332C-49CB-A78C-C92A9F1A17F9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BA67B-8ABC-4560-8EBB-B5B11E93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1EBF3-4F3B-458F-ABFC-5C51173B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BE70-9AD4-432F-A2F3-2D8AC9182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34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27EA-B70D-4041-A5C0-7E1521AA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85BC4-060B-42F6-AA98-3798BE53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DA3-332C-49CB-A78C-C92A9F1A17F9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77B75-F4A6-4299-9E9A-11D2CCCE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BA3E8-05E2-430E-9378-83434EF7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BE70-9AD4-432F-A2F3-2D8AC9182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11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0F306-591E-4A44-BC60-7693408D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DA3-332C-49CB-A78C-C92A9F1A17F9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686FF4-7B9E-4175-86AF-4CCFA0EA5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18122-5390-4F97-8EF0-C9AA042F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BE70-9AD4-432F-A2F3-2D8AC9182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73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1585-2EF7-4FE2-B685-3D574E956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8CE5-EE5C-42FA-BB4D-DB7E81EB7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C5D7-98CE-4577-B59A-5451B5170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C5CC8-3E77-4997-9842-215530A7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DA3-332C-49CB-A78C-C92A9F1A17F9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B165F-9354-42AD-9048-29A00708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C2121-D122-47B8-89E5-0A8CCC57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BE70-9AD4-432F-A2F3-2D8AC9182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1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2A89-01BE-4C2C-827F-EF59CC8D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866C1-82FE-49E8-91F2-CCCBE281F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8DC3B-A5F3-4911-9301-03C6C74E4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AF6D1-0C87-4C59-8908-5B6F2B6A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0DA3-332C-49CB-A78C-C92A9F1A17F9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A915C-D24A-4AD7-BD14-D51F18BF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76DAA-5768-43EC-A04C-3E4F2CBF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0BE70-9AD4-432F-A2F3-2D8AC9182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44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AE3AD-0E9E-4EFE-8DA8-B53FF110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EE9AD-E6CF-4402-9B68-B4DCCC9AC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3F27B-EC06-43DB-8090-AC0EB6B40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B0DA3-332C-49CB-A78C-C92A9F1A17F9}" type="datetimeFigureOut">
              <a:rPr lang="en-IN" smtClean="0"/>
              <a:t>15-06-2021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51C49-218C-450B-A367-C61C3BF8C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99683-69FA-4FE7-94BD-830EFA607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0BE70-9AD4-432F-A2F3-2D8AC9182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98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B7ACE7-A02E-48DA-ACE2-3B29ACA25C9F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2B7B983E-537F-4A92-9E39-946352BA5E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2E7AD039-87BD-4A71-8A56-5134AC601735}"/>
              </a:ext>
            </a:extLst>
          </p:cNvPr>
          <p:cNvSpPr txBox="1"/>
          <p:nvPr/>
        </p:nvSpPr>
        <p:spPr>
          <a:xfrm>
            <a:off x="139149" y="938169"/>
            <a:ext cx="121919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Linearly non separable pattern classification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E85131-7354-4201-B6E8-1FD8F0E7E7D6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67715-9513-4D6D-97A8-028FAB2DCC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5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8E3D1A-B8DF-4F7E-A594-BCF5E96A0FB4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04A626-5841-4322-920A-56C656D379AC}"/>
              </a:ext>
            </a:extLst>
          </p:cNvPr>
          <p:cNvSpPr txBox="1">
            <a:spLocks/>
          </p:cNvSpPr>
          <p:nvPr/>
        </p:nvSpPr>
        <p:spPr>
          <a:xfrm>
            <a:off x="801858" y="1302019"/>
            <a:ext cx="8688931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Pattern classification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Linearly separable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Non-linearly separable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Non-linear separable pattern classification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CF5490-D441-4BC2-B5C7-5153D59E7D94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68A8E1A6-1DE3-400E-BFD4-3AAEC7A275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F78441-AFC6-4014-83B1-0270DC10D578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E375A7-D372-4AE3-ADF8-4DB1FA4DF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7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1FC2ED-831B-46B8-8426-4CF98E7ADECB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Pattern classification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367908-1CD2-43ED-89E7-0C3143001FD6}"/>
              </a:ext>
            </a:extLst>
          </p:cNvPr>
          <p:cNvSpPr txBox="1">
            <a:spLocks/>
          </p:cNvSpPr>
          <p:nvPr/>
        </p:nvSpPr>
        <p:spPr>
          <a:xfrm>
            <a:off x="801858" y="1302019"/>
            <a:ext cx="10126395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Pattern classification is the process of categorizing the data into distinct classes.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Categorization can be distinct labelling of the data, division of the data into classes, selection of the most significant feature of the data or combination of these tasks.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AD2A2B-80DC-4A61-A8FC-7AD8456E1DE0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B539B645-CC17-4688-9CCF-55BDCC67F5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784E52-CF3D-4825-B87B-DF3921AF3DA1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55B991-80FA-441E-B51B-66F115832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8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0492-B8A3-4D45-8252-C8553021872E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Linearly separable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F8D5E-CD17-49A3-A1E2-C9D2167B70CB}"/>
              </a:ext>
            </a:extLst>
          </p:cNvPr>
          <p:cNvSpPr txBox="1">
            <a:spLocks/>
          </p:cNvSpPr>
          <p:nvPr/>
        </p:nvSpPr>
        <p:spPr>
          <a:xfrm>
            <a:off x="801858" y="1302019"/>
            <a:ext cx="10126395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hyperplane which separates the two set of points such that one class of points present in one half and another class of points in the second half.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In two dimension, the line will separate the points and in three dimension, the plane will separate the points.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F551EC-330B-45BF-B989-FFFF97928C59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F30740D7-124F-4757-9EE5-BFA69A613A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92588C-3077-4145-953F-CF0E151B9B1F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68EEF1-FBF6-4957-8595-377DF1870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5C3CAE4C-C60D-4FBD-B893-6D9906138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4075548"/>
            <a:ext cx="22574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5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1E82-DA6A-4432-BB39-7EF5763AEFAA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Non-linearly separable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4F7D0-233A-463D-8778-0DC0431CF59A}"/>
              </a:ext>
            </a:extLst>
          </p:cNvPr>
          <p:cNvSpPr txBox="1">
            <a:spLocks/>
          </p:cNvSpPr>
          <p:nvPr/>
        </p:nvSpPr>
        <p:spPr>
          <a:xfrm>
            <a:off x="801858" y="1302019"/>
            <a:ext cx="10551942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points which are not separated by straight line or linearly.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curves, multiple lines or mapping the data into high dimensional space to classify the data.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figure shown in the right side is the data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which are non-linearly separable. We can use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ellipse to separate the two set of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66C858-F919-44F0-9E47-578B65179C82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2B2AF237-47BE-4DAC-9C74-7FD8D80243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3E1C7C-5516-44EF-AF2C-F312A7FB6897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E51315-6EF6-4A2E-A545-36BFF758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113F299-CAE3-43AE-9B94-54745D5BC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163" y="2947778"/>
            <a:ext cx="3821837" cy="299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0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63F2-D8FB-42ED-AD8E-14A4ECE3A0D1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Non-linear separable pattern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8B0D-F6C8-4B6B-882F-7A95DF8747EB}"/>
              </a:ext>
            </a:extLst>
          </p:cNvPr>
          <p:cNvSpPr txBox="1">
            <a:spLocks/>
          </p:cNvSpPr>
          <p:nvPr/>
        </p:nvSpPr>
        <p:spPr>
          <a:xfrm>
            <a:off x="801858" y="1426311"/>
            <a:ext cx="10126395" cy="43600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It is an iterative process, to classify the patterns in non-linear way.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There is no guarantee for convergence. So non-convergence is a common issue.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algorithm requires initial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122869-E8A0-4562-A988-168B7C007851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9FCA09A-6486-4BB3-A802-04B943833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57D66C-904A-4636-892B-6B332A868ABD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A44B86-F281-4ACE-B776-67EECA03F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8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L | Using SVM to perform classification on a non-linear dataset -  GeeksforGeeks">
            <a:extLst>
              <a:ext uri="{FF2B5EF4-FFF2-40B4-BE49-F238E27FC236}">
                <a16:creationId xmlns:a16="http://schemas.microsoft.com/office/drawing/2014/main" id="{70491B78-03C5-45A0-9C24-45FF0AC8C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60" y="856713"/>
            <a:ext cx="4414561" cy="290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C1D6BB-26E7-486A-B1AD-C41175EDAFB7}"/>
              </a:ext>
            </a:extLst>
          </p:cNvPr>
          <p:cNvSpPr txBox="1">
            <a:spLocks/>
          </p:cNvSpPr>
          <p:nvPr/>
        </p:nvSpPr>
        <p:spPr>
          <a:xfrm>
            <a:off x="801858" y="3549393"/>
            <a:ext cx="10126395" cy="196364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There are multiple minima in the sum of squares.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K-nearest neighbor and kernel SVM are the non-linear classifiers.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A0177-9FC7-451E-AAC6-A34DEED02B68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102780DD-E1BC-417D-BDAE-E7E56339A8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62A68C-D9D1-452C-AC0B-903EDDCECBB2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DBEA88-A8FA-401D-B6F9-5407931C2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6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E71A2D-FAAD-4A4E-AF7E-E6868BA3E868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8A0E0C8F-03D0-4DD2-ADBF-85B14FC165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9E778DC5-8A17-43B2-933D-FD9F5E4FF54E}"/>
              </a:ext>
            </a:extLst>
          </p:cNvPr>
          <p:cNvSpPr txBox="1"/>
          <p:nvPr/>
        </p:nvSpPr>
        <p:spPr>
          <a:xfrm>
            <a:off x="0" y="2281194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Thank you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7BD749-314F-4781-A717-22524090A878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79D20-DB8C-43AB-96EC-A7C15C353A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6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376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S</dc:creator>
  <cp:lastModifiedBy>Vinay S</cp:lastModifiedBy>
  <cp:revision>9</cp:revision>
  <dcterms:created xsi:type="dcterms:W3CDTF">2021-06-14T11:50:19Z</dcterms:created>
  <dcterms:modified xsi:type="dcterms:W3CDTF">2021-06-15T05:13:49Z</dcterms:modified>
</cp:coreProperties>
</file>