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4F9-C720-4848-B5F9-E97822DC0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F39DC-EF12-4709-AB7B-5CA9BF10A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52C8-862B-43EB-9E67-485B115A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4811C-1B63-4989-9531-EF56AED4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28B0-9DE9-40A5-8BFA-25329321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2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CC03-BBCF-4A1C-940F-E17D565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76512-60FC-4C52-B76B-B83556AC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E42EF-5F04-4A48-93F7-4B0627FB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9BF4-D8C6-468A-A64D-FE1908AE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8CA0-5A4B-4464-985E-E6140B87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1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A65EF-E4B2-41F3-BF8F-86FBDBC88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98838-7D2F-41F9-A6DE-F3488A74E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BC78-881E-4CBB-BF29-8F7670B8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3AB5-BE25-43DC-9C36-1D0F0C3C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383D-900B-41AD-BC88-35D02F02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83C6-39F7-4A0A-A867-0261B341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A5F7-FD0B-435E-B5A4-E821B11D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0A4A-1D65-4536-B4D4-6E3B6FA1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66BC-66CB-469F-BB3D-E380F463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42183-2F42-4313-B80F-5AD18318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8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5474-AD40-4E08-BCE5-40392FE5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118F-0944-4885-829D-1721C627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1072-02CE-4504-A78E-E1CAA93A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9228-79E5-4042-B5B1-8E764A07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71CB7-0E97-429B-8F76-66DBEE2F7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7BCB-88A0-4413-8FB3-E48EF25E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AEE8-88DE-44B3-9809-12D1BA59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1460-9F5A-4E89-AF03-550C836B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FB1AA-486C-4803-8977-C00724D8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95EB3-54B7-4278-9BCD-E0534589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10C4A-0EB0-4D8E-9C99-C5C3FB4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7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77D-F26F-4F5E-9F15-F7A2C3B5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3B56-E56A-4669-A420-46876FC92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248F-F31E-4BC6-A24B-17D8044A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E09B-C603-42A7-A545-1EE85C756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DB07C-5567-433A-BAE2-012AAD07F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BE58B-B41F-4A04-9DA0-1652C06D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29273-7616-4E75-8413-CADC885E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E6983-C097-4094-8AD2-0DF939FE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8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2CC1-1196-4BFD-8D59-40DC354D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62BD9-F1F1-4EE0-9513-121ABE1C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56B-9E01-4A10-A063-73C43301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11B49-DD17-4AE0-9AA0-E43A93AD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8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4980C-F5EA-4224-BF75-49088946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4D3D8-8625-4A3C-896E-0D3D6248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40646-FFBA-43D8-858F-0A84D11F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B69-A3DC-4D45-9FAC-A28C34CF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D663-8A7A-47DF-9E1D-0D134A8C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ACF51-D5D0-4178-AC1E-A4D02DA78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5DEDC-9917-41AB-981D-4A70E24C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FFB3F-CD21-4ED0-A693-C0D4DB2B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127B7-D250-47A9-8991-4B4DD33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6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C6CB-2485-4B8E-8760-CF8404E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560F5-94C2-4C2F-A770-03078B8B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366DF-C38C-4E94-B8B3-1A7877B72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75F4-CB02-4099-AD7B-AF6817BF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F6A5-DB31-4E98-BB43-B05D1A88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ABCE-3762-4569-B250-BF4659B7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0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690BC-D9C2-4409-952F-6BC77F1E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BAC15-3ACF-423A-9292-76B79803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A142-32C3-4389-8BBA-3D74063DA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9731-86E2-40E4-AE2A-65F57C462EAF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A9B7-F20D-4399-BC34-C43F752C3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4CB6-4472-47EE-9AD0-4FA299FD8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BE8C-F43D-4D5D-9E92-6F498EF71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D04FA13-A14C-4D9C-AFE7-05F5FFD6FB0F}"/>
              </a:ext>
            </a:extLst>
          </p:cNvPr>
          <p:cNvSpPr txBox="1"/>
          <p:nvPr/>
        </p:nvSpPr>
        <p:spPr>
          <a:xfrm>
            <a:off x="1" y="221193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Models of ANNs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4F673-63AF-4427-9900-E6DC21AED378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C1ABF7-DE4D-4677-A549-6E6F2CDA88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1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89456-3DE2-46B0-BE7F-82CD53DCBE11}"/>
              </a:ext>
            </a:extLst>
          </p:cNvPr>
          <p:cNvSpPr txBox="1"/>
          <p:nvPr/>
        </p:nvSpPr>
        <p:spPr>
          <a:xfrm>
            <a:off x="1642369" y="1393794"/>
            <a:ext cx="9001957" cy="278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Supervised method</a:t>
            </a:r>
            <a:r>
              <a:rPr lang="en-US" sz="2800" b="1" dirty="0"/>
              <a:t>: in these method, the inputs are mapped to outputs by a relation or function (Y = 1 + 2X).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Example models</a:t>
            </a:r>
            <a:r>
              <a:rPr lang="en-US" sz="2800" b="1" dirty="0"/>
              <a:t>: Multi Layer perceptron, DCA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16666-265E-4E8C-AAC9-6334B899C3E5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E84FCCB6-366E-4662-868E-FB911BFF08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D3C436-E5E2-4006-9284-82C37A7AD294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DB972-FFA8-41CF-99FE-7A51FE346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65BB28-8006-46AC-BBE9-622275B5532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19494C2B-DCFE-473C-B25D-E3CB7DF06B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EB797D-29E0-4AFF-B8D4-D247A2AE804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6D3E9-0256-4F3C-9D65-C24F9070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E57C14-1EDE-48FA-B1CC-05DE0FF7D9BB}"/>
              </a:ext>
            </a:extLst>
          </p:cNvPr>
          <p:cNvSpPr txBox="1">
            <a:spLocks/>
          </p:cNvSpPr>
          <p:nvPr/>
        </p:nvSpPr>
        <p:spPr>
          <a:xfrm>
            <a:off x="958788" y="1332427"/>
            <a:ext cx="9570128" cy="35769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b="1" dirty="0"/>
              <a:t>Unsupervised method</a:t>
            </a:r>
            <a:r>
              <a:rPr lang="en-US" b="1" dirty="0"/>
              <a:t>: in these method, the model will try to find the underlying structure inside the data. In continuous data, there are number of groups for the data.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200" b="1" dirty="0"/>
              <a:t>Example models</a:t>
            </a:r>
            <a:r>
              <a:rPr lang="en-US" b="1" dirty="0"/>
              <a:t>: Kohonen feature map</a:t>
            </a:r>
          </a:p>
        </p:txBody>
      </p:sp>
    </p:spTree>
    <p:extLst>
      <p:ext uri="{BB962C8B-B14F-4D97-AF65-F5344CB8AC3E}">
        <p14:creationId xmlns:p14="http://schemas.microsoft.com/office/powerpoint/2010/main" val="313475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3B51F-F8B0-4A90-932D-77737C941379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67E93D6D-AD5B-4F21-9B39-996F0B9F54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3C592DDC-65A1-4478-B4A7-191F4272CE1C}"/>
              </a:ext>
            </a:extLst>
          </p:cNvPr>
          <p:cNvSpPr txBox="1"/>
          <p:nvPr/>
        </p:nvSpPr>
        <p:spPr>
          <a:xfrm>
            <a:off x="1" y="221193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85251-9A7B-4A28-B42D-D6EABC61A0BA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E9969-6E0F-4F0E-B6B1-51ADB48B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6CA2E-9359-47B0-9C51-98F13325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57276"/>
          </a:xfrm>
        </p:spPr>
        <p:txBody>
          <a:bodyPr>
            <a:normAutofit/>
          </a:bodyPr>
          <a:lstStyle/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3A6437-8C51-442D-9F06-39225167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1669773"/>
            <a:ext cx="5751444" cy="31594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is ANN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Networks for Binary data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Networks for Continuous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FE6DE-9E53-40F0-822B-C6D594997F3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A12DABC-F8FF-42C8-A91F-11A8725CAE9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B340D2-7A47-4C29-A643-03BEB07C34A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E0CC5-C9A8-4659-A6C9-C1D8D4430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1DB31D-DE46-4D38-821B-9FAC4010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57276"/>
          </a:xfrm>
        </p:spPr>
        <p:txBody>
          <a:bodyPr>
            <a:normAutofit/>
          </a:bodyPr>
          <a:lstStyle/>
          <a:p>
            <a:r>
              <a:rPr lang="en-IN" b="1" dirty="0"/>
              <a:t>Artificial Neural Network (ANN)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2364A-2385-4A5E-95E5-36DD73550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1509981"/>
            <a:ext cx="8937112" cy="31594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ANNs are similar to the Biological Neural Network.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These neural networks are created by humans to pass the information to the next neuron hence the name artificial.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ANNs are some kind of non-linear statistics for amateurs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D8473-0257-41A3-99F4-5FD5041193FE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F6C0FD16-F0FD-463A-824E-3FD790C5E4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C89E42-8EFD-4826-8936-4894A898D2BB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BF024-3057-4B01-B085-ED33BC442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5106BA-EB11-4A96-B107-0C4EB509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24" y="3893056"/>
            <a:ext cx="3265123" cy="18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42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3C217B-FAFC-4B89-8D26-CB60B9B68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517" y="3396863"/>
            <a:ext cx="9221198" cy="15746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/>
              <a:t>ANN creates non relational mapping between n-dimensional inputs and p-dimensional outputs.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6EDF3-455E-4168-A5AC-271AD3656760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19" name="Picture 18" descr="Text, logo&#10;&#10;Description automatically generated">
            <a:extLst>
              <a:ext uri="{FF2B5EF4-FFF2-40B4-BE49-F238E27FC236}">
                <a16:creationId xmlns:a16="http://schemas.microsoft.com/office/drawing/2014/main" id="{58D081B0-CFC8-4F44-8AD7-9635585B41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0A382B-DF2A-4DAE-AB6C-81FBD9D43604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2FECB3-228A-420C-AC7A-90E25916A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683484C-C438-4492-A667-5F7B78B7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55" y="217306"/>
            <a:ext cx="34194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2F1FEE9-9341-4991-8575-A9F3F632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987" y="1447837"/>
            <a:ext cx="8937112" cy="315940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Normally, input dimensions are greater than output dimensions.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Mapping inputs and outputs represents the relationship within the data, avoiding the adjustment for noise and errors in the data.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4CEADF-E513-4065-8402-43FFA77D63E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23" name="Picture 22" descr="Text, logo&#10;&#10;Description automatically generated">
            <a:extLst>
              <a:ext uri="{FF2B5EF4-FFF2-40B4-BE49-F238E27FC236}">
                <a16:creationId xmlns:a16="http://schemas.microsoft.com/office/drawing/2014/main" id="{2399B39D-44EE-488E-9847-45B2329DD1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E0AAC4-DE8D-4F7B-9D5B-DD3D2F03331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3A222C-2049-4CE3-B170-10102A109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BB2A30-FA3F-4178-BE53-97CC2081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57276"/>
          </a:xfrm>
        </p:spPr>
        <p:txBody>
          <a:bodyPr>
            <a:normAutofit/>
          </a:bodyPr>
          <a:lstStyle/>
          <a:p>
            <a:r>
              <a:rPr lang="en-US" b="1" dirty="0"/>
              <a:t>Networks for Binary data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E96C36-C9E9-4FB2-AD78-BB5AA2149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1509981"/>
            <a:ext cx="9623394" cy="3576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Binary data is a one which is represented in binary numerical system. These data are easily understood by computer.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For Binary type training data, the ANN training methods are Supervised method and Unsupervised method.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583858-FCE6-460F-8DE8-D20B62E8DE4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BDCE0D7-C339-438B-8976-3E9BA95B4B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654765-B818-4C3A-8834-C5D181524862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3B1EC5-5063-4508-8F30-2C4747F29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72D9C-9B9C-4D29-BDD4-D8A80BC44963}"/>
              </a:ext>
            </a:extLst>
          </p:cNvPr>
          <p:cNvSpPr txBox="1"/>
          <p:nvPr/>
        </p:nvSpPr>
        <p:spPr>
          <a:xfrm>
            <a:off x="1515121" y="1349406"/>
            <a:ext cx="8859915" cy="278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Supervised method</a:t>
            </a:r>
            <a:r>
              <a:rPr lang="en-US" sz="2800" b="1" dirty="0"/>
              <a:t>: in these method, the inputs are mapped to outputs by a relation or function (Y = </a:t>
            </a:r>
            <a:r>
              <a:rPr lang="en-US" sz="2800" b="1" dirty="0" err="1"/>
              <a:t>mX</a:t>
            </a:r>
            <a:r>
              <a:rPr lang="en-US" sz="2800" b="1" dirty="0"/>
              <a:t> + c).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Example models: </a:t>
            </a:r>
            <a:r>
              <a:rPr lang="en-US" sz="2800" b="1" dirty="0"/>
              <a:t>Hopfield network, BAM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AC43C-64C7-45B5-813C-C9A2EE12D85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37DF7DEC-8498-4E2F-A580-9E30C2A8F3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DF9351-B8A6-4D94-AA19-6B41EDEBE47E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4876F-8D4F-4F26-AC70-A8B2DA1D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F0F43A-74BA-4657-AC5F-54AF4434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88" y="1332427"/>
            <a:ext cx="9570128" cy="3576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Unsupervised method</a:t>
            </a:r>
            <a:r>
              <a:rPr lang="en-US" b="1" dirty="0"/>
              <a:t>: in these method, the model will try to find the underlying structure inside the data. It can also be called as binary classifier.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Example models</a:t>
            </a:r>
            <a:r>
              <a:rPr lang="en-US" b="1" dirty="0"/>
              <a:t>: Carpenter classifier or Grossberg classifier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752B6-BFD2-41C7-8190-3748029ADDA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9564A4BE-9D24-4258-AD62-9458627516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15B9B3-951F-40FD-B885-AE86022832C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C022F1-B570-4B08-BA11-C60EA280B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4F7FFB-1EBC-4C71-B607-0377C309D063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17AB345E-4534-4EB9-BC7F-BC3E75F59E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CBDCBD-1A83-4994-BA4A-C952409DCC3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24BF8-CCBB-4634-A84B-A1BE0A8F2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C912B2-A6D1-4623-91B4-454035D65E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Networks for Continuous data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C3872-EDFD-4E70-B083-AA591293EDF3}"/>
              </a:ext>
            </a:extLst>
          </p:cNvPr>
          <p:cNvSpPr txBox="1"/>
          <p:nvPr/>
        </p:nvSpPr>
        <p:spPr>
          <a:xfrm>
            <a:off x="801858" y="1477248"/>
            <a:ext cx="986309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/>
              <a:t>Continuous data is a data which can take any value within the range. It can be measured in an infinite scale.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/>
              <a:t>For Continuous type training data, the ANN training methods are again discriminated as Supervised method and Unsupervised method.</a:t>
            </a:r>
          </a:p>
          <a:p>
            <a:pPr algn="just">
              <a:lnSpc>
                <a:spcPct val="150000"/>
              </a:lnSpc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2188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552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Agenda</vt:lpstr>
      <vt:lpstr>Artificial Neural Network (ANN)</vt:lpstr>
      <vt:lpstr>PowerPoint Presentation</vt:lpstr>
      <vt:lpstr>PowerPoint Presentation</vt:lpstr>
      <vt:lpstr>Networks for Binary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13</cp:revision>
  <dcterms:created xsi:type="dcterms:W3CDTF">2021-06-10T11:48:05Z</dcterms:created>
  <dcterms:modified xsi:type="dcterms:W3CDTF">2021-06-11T06:35:14Z</dcterms:modified>
</cp:coreProperties>
</file>