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Lst>
  <p:notesMasterIdLst>
    <p:notesMasterId r:id="rId22"/>
  </p:notesMasterIdLst>
  <p:sldIdLst>
    <p:sldId id="258" r:id="rId2"/>
    <p:sldId id="259" r:id="rId3"/>
    <p:sldId id="260" r:id="rId4"/>
    <p:sldId id="272" r:id="rId5"/>
    <p:sldId id="267" r:id="rId6"/>
    <p:sldId id="271" r:id="rId7"/>
    <p:sldId id="277" r:id="rId8"/>
    <p:sldId id="273" r:id="rId9"/>
    <p:sldId id="274" r:id="rId10"/>
    <p:sldId id="275" r:id="rId11"/>
    <p:sldId id="276" r:id="rId12"/>
    <p:sldId id="278" r:id="rId13"/>
    <p:sldId id="279" r:id="rId14"/>
    <p:sldId id="280" r:id="rId15"/>
    <p:sldId id="281" r:id="rId16"/>
    <p:sldId id="282" r:id="rId17"/>
    <p:sldId id="283" r:id="rId18"/>
    <p:sldId id="284" r:id="rId19"/>
    <p:sldId id="285" r:id="rId20"/>
    <p:sldId id="28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53" d="100"/>
          <a:sy n="53" d="100"/>
        </p:scale>
        <p:origin x="77" y="7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41CBA7-A326-4828-838F-0A5E0BD75A91}" type="datetimeFigureOut">
              <a:rPr lang="en-US" smtClean="0"/>
              <a:t>6/10/2021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AC5368-AA08-4884-B5BC-4CB99D9BAC4A}" type="slidenum">
              <a:rPr lang="en-US" smtClean="0"/>
              <a:t>‹#›</a:t>
            </a:fld>
            <a:endParaRPr lang="en-US"/>
          </a:p>
        </p:txBody>
      </p:sp>
    </p:spTree>
    <p:extLst>
      <p:ext uri="{BB962C8B-B14F-4D97-AF65-F5344CB8AC3E}">
        <p14:creationId xmlns:p14="http://schemas.microsoft.com/office/powerpoint/2010/main" val="4108729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DA1980-5CC2-4C3E-A500-84C3B291DDB1}" type="slidenum">
              <a:rPr kumimoji="0" lang="en-ID"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ID"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7382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F80D1AA-DF6A-4C01-B030-3027F1A9DCC2}" type="datetimeFigureOut">
              <a:rPr lang="en-ID" smtClean="0"/>
              <a:t>10/06/2021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45B7D95-96FE-4A34-835C-BA3A3E349B0D}" type="slidenum">
              <a:rPr lang="en-ID" smtClean="0"/>
              <a:t>‹#›</a:t>
            </a:fld>
            <a:endParaRPr lang="en-ID"/>
          </a:p>
        </p:txBody>
      </p:sp>
    </p:spTree>
    <p:extLst>
      <p:ext uri="{BB962C8B-B14F-4D97-AF65-F5344CB8AC3E}">
        <p14:creationId xmlns:p14="http://schemas.microsoft.com/office/powerpoint/2010/main" val="1036851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80D1AA-DF6A-4C01-B030-3027F1A9DCC2}" type="datetimeFigureOut">
              <a:rPr lang="en-ID" smtClean="0"/>
              <a:t>10/06/2021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45B7D95-96FE-4A34-835C-BA3A3E349B0D}" type="slidenum">
              <a:rPr lang="en-ID" smtClean="0"/>
              <a:t>‹#›</a:t>
            </a:fld>
            <a:endParaRPr lang="en-ID"/>
          </a:p>
        </p:txBody>
      </p:sp>
    </p:spTree>
    <p:extLst>
      <p:ext uri="{BB962C8B-B14F-4D97-AF65-F5344CB8AC3E}">
        <p14:creationId xmlns:p14="http://schemas.microsoft.com/office/powerpoint/2010/main" val="1737305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80D1AA-DF6A-4C01-B030-3027F1A9DCC2}" type="datetimeFigureOut">
              <a:rPr lang="en-ID" smtClean="0"/>
              <a:t>10/06/2021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45B7D95-96FE-4A34-835C-BA3A3E349B0D}" type="slidenum">
              <a:rPr lang="en-ID" smtClean="0"/>
              <a:t>‹#›</a:t>
            </a:fld>
            <a:endParaRPr lang="en-ID"/>
          </a:p>
        </p:txBody>
      </p:sp>
    </p:spTree>
    <p:extLst>
      <p:ext uri="{BB962C8B-B14F-4D97-AF65-F5344CB8AC3E}">
        <p14:creationId xmlns:p14="http://schemas.microsoft.com/office/powerpoint/2010/main" val="8488422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5596FA5-8760-4B6A-9305-F2A2DFAAB42F}"/>
              </a:ext>
            </a:extLst>
          </p:cNvPr>
          <p:cNvSpPr>
            <a:spLocks noGrp="1"/>
          </p:cNvSpPr>
          <p:nvPr>
            <p:ph type="pic" sz="quarter" idx="10"/>
          </p:nvPr>
        </p:nvSpPr>
        <p:spPr>
          <a:xfrm>
            <a:off x="0" y="0"/>
            <a:ext cx="12192000" cy="6858000"/>
          </a:xfrm>
          <a:solidFill>
            <a:schemeClr val="bg2">
              <a:lumMod val="75000"/>
            </a:schemeClr>
          </a:solidFill>
        </p:spPr>
        <p:txBody>
          <a:bodyPr>
            <a:normAutofit/>
          </a:bodyPr>
          <a:lstStyle>
            <a:lvl1pPr>
              <a:defRPr sz="800"/>
            </a:lvl1pPr>
          </a:lstStyle>
          <a:p>
            <a:endParaRPr lang="en-ID"/>
          </a:p>
        </p:txBody>
      </p:sp>
    </p:spTree>
    <p:extLst>
      <p:ext uri="{BB962C8B-B14F-4D97-AF65-F5344CB8AC3E}">
        <p14:creationId xmlns:p14="http://schemas.microsoft.com/office/powerpoint/2010/main" val="1880327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5596FA5-8760-4B6A-9305-F2A2DFAAB42F}"/>
              </a:ext>
            </a:extLst>
          </p:cNvPr>
          <p:cNvSpPr>
            <a:spLocks noGrp="1"/>
          </p:cNvSpPr>
          <p:nvPr>
            <p:ph type="pic" sz="quarter" idx="10"/>
          </p:nvPr>
        </p:nvSpPr>
        <p:spPr>
          <a:xfrm>
            <a:off x="0" y="0"/>
            <a:ext cx="12192000" cy="6858000"/>
          </a:xfrm>
          <a:solidFill>
            <a:schemeClr val="bg2">
              <a:lumMod val="75000"/>
            </a:schemeClr>
          </a:solidFill>
        </p:spPr>
        <p:txBody>
          <a:bodyPr>
            <a:normAutofit/>
          </a:bodyPr>
          <a:lstStyle>
            <a:lvl1pPr>
              <a:defRPr sz="800"/>
            </a:lvl1pPr>
          </a:lstStyle>
          <a:p>
            <a:endParaRPr lang="en-ID"/>
          </a:p>
        </p:txBody>
      </p:sp>
      <p:sp>
        <p:nvSpPr>
          <p:cNvPr id="4" name="Picture Placeholder 7">
            <a:extLst>
              <a:ext uri="{FF2B5EF4-FFF2-40B4-BE49-F238E27FC236}">
                <a16:creationId xmlns:a16="http://schemas.microsoft.com/office/drawing/2014/main" id="{3547E35D-F641-4556-B0C9-C9EA403E33B1}"/>
              </a:ext>
            </a:extLst>
          </p:cNvPr>
          <p:cNvSpPr>
            <a:spLocks noGrp="1"/>
          </p:cNvSpPr>
          <p:nvPr>
            <p:ph type="pic" sz="quarter" idx="11"/>
          </p:nvPr>
        </p:nvSpPr>
        <p:spPr>
          <a:xfrm>
            <a:off x="0" y="1472184"/>
            <a:ext cx="5138928" cy="4206240"/>
          </a:xfrm>
          <a:solidFill>
            <a:schemeClr val="bg2">
              <a:lumMod val="65000"/>
            </a:schemeClr>
          </a:solidFill>
        </p:spPr>
        <p:txBody>
          <a:bodyPr>
            <a:normAutofit/>
          </a:bodyPr>
          <a:lstStyle>
            <a:lvl1pPr>
              <a:defRPr sz="800"/>
            </a:lvl1pPr>
          </a:lstStyle>
          <a:p>
            <a:endParaRPr lang="en-ID"/>
          </a:p>
        </p:txBody>
      </p:sp>
      <p:sp>
        <p:nvSpPr>
          <p:cNvPr id="7" name="Title 1">
            <a:extLst>
              <a:ext uri="{FF2B5EF4-FFF2-40B4-BE49-F238E27FC236}">
                <a16:creationId xmlns:a16="http://schemas.microsoft.com/office/drawing/2014/main" id="{099F64BA-83D1-46AE-8479-CA0745529D7F}"/>
              </a:ext>
            </a:extLst>
          </p:cNvPr>
          <p:cNvSpPr>
            <a:spLocks noGrp="1"/>
          </p:cNvSpPr>
          <p:nvPr>
            <p:ph type="title" hasCustomPrompt="1"/>
          </p:nvPr>
        </p:nvSpPr>
        <p:spPr>
          <a:xfrm>
            <a:off x="7061589" y="1767890"/>
            <a:ext cx="4812145" cy="2798064"/>
          </a:xfrm>
          <a:prstGeom prst="rect">
            <a:avLst/>
          </a:prstGeom>
        </p:spPr>
        <p:txBody>
          <a:bodyPr anchor="ctr"/>
          <a:lstStyle>
            <a:lvl1pPr algn="l">
              <a:lnSpc>
                <a:spcPct val="100000"/>
              </a:lnSpc>
              <a:defRPr sz="4400">
                <a:solidFill>
                  <a:schemeClr val="bg2"/>
                </a:solidFill>
              </a:defRPr>
            </a:lvl1pPr>
          </a:lstStyle>
          <a:p>
            <a:r>
              <a:rPr lang="en-US" dirty="0"/>
              <a:t>CLICK TO EDIT </a:t>
            </a:r>
            <a:br>
              <a:rPr lang="en-US" dirty="0"/>
            </a:br>
            <a:r>
              <a:rPr lang="en-US" dirty="0"/>
              <a:t>MASTER TITLE</a:t>
            </a:r>
            <a:endParaRPr lang="en-ID" dirty="0"/>
          </a:p>
        </p:txBody>
      </p:sp>
    </p:spTree>
    <p:extLst>
      <p:ext uri="{BB962C8B-B14F-4D97-AF65-F5344CB8AC3E}">
        <p14:creationId xmlns:p14="http://schemas.microsoft.com/office/powerpoint/2010/main" val="3460286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sp>
        <p:nvSpPr>
          <p:cNvPr id="6" name="Picture Placeholder 30">
            <a:extLst>
              <a:ext uri="{FF2B5EF4-FFF2-40B4-BE49-F238E27FC236}">
                <a16:creationId xmlns:a16="http://schemas.microsoft.com/office/drawing/2014/main" id="{68C5AF2E-B406-4FB2-92B2-801316DF0F2F}"/>
              </a:ext>
            </a:extLst>
          </p:cNvPr>
          <p:cNvSpPr>
            <a:spLocks noGrp="1"/>
          </p:cNvSpPr>
          <p:nvPr>
            <p:ph type="pic" sz="quarter" idx="10"/>
          </p:nvPr>
        </p:nvSpPr>
        <p:spPr>
          <a:xfrm>
            <a:off x="0" y="0"/>
            <a:ext cx="1741714" cy="2286000"/>
          </a:xfrm>
          <a:custGeom>
            <a:avLst/>
            <a:gdLst>
              <a:gd name="connsiteX0" fmla="*/ 0 w 1741714"/>
              <a:gd name="connsiteY0" fmla="*/ 0 h 2286000"/>
              <a:gd name="connsiteX1" fmla="*/ 1741714 w 1741714"/>
              <a:gd name="connsiteY1" fmla="*/ 0 h 2286000"/>
              <a:gd name="connsiteX2" fmla="*/ 1741714 w 1741714"/>
              <a:gd name="connsiteY2" fmla="*/ 2286000 h 2286000"/>
              <a:gd name="connsiteX3" fmla="*/ 0 w 1741714"/>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1741714" h="2286000">
                <a:moveTo>
                  <a:pt x="0" y="0"/>
                </a:moveTo>
                <a:lnTo>
                  <a:pt x="1741714" y="0"/>
                </a:lnTo>
                <a:lnTo>
                  <a:pt x="1741714" y="2286000"/>
                </a:lnTo>
                <a:lnTo>
                  <a:pt x="0" y="2286000"/>
                </a:lnTo>
                <a:close/>
              </a:path>
            </a:pathLst>
          </a:custGeom>
          <a:solidFill>
            <a:schemeClr val="bg2">
              <a:lumMod val="75000"/>
            </a:schemeClr>
          </a:solidFill>
        </p:spPr>
        <p:txBody>
          <a:bodyPr wrap="square">
            <a:noAutofit/>
          </a:bodyPr>
          <a:lstStyle>
            <a:lvl1pPr>
              <a:defRPr sz="800"/>
            </a:lvl1pPr>
          </a:lstStyle>
          <a:p>
            <a:endParaRPr lang="en-US"/>
          </a:p>
        </p:txBody>
      </p:sp>
      <p:sp>
        <p:nvSpPr>
          <p:cNvPr id="7" name="Picture Placeholder 31">
            <a:extLst>
              <a:ext uri="{FF2B5EF4-FFF2-40B4-BE49-F238E27FC236}">
                <a16:creationId xmlns:a16="http://schemas.microsoft.com/office/drawing/2014/main" id="{3275133D-0212-4B00-9901-3744F286E54A}"/>
              </a:ext>
            </a:extLst>
          </p:cNvPr>
          <p:cNvSpPr>
            <a:spLocks noGrp="1"/>
          </p:cNvSpPr>
          <p:nvPr>
            <p:ph type="pic" sz="quarter" idx="11"/>
          </p:nvPr>
        </p:nvSpPr>
        <p:spPr>
          <a:xfrm>
            <a:off x="1741714" y="0"/>
            <a:ext cx="1741714" cy="2286000"/>
          </a:xfrm>
          <a:custGeom>
            <a:avLst/>
            <a:gdLst>
              <a:gd name="connsiteX0" fmla="*/ 0 w 1741714"/>
              <a:gd name="connsiteY0" fmla="*/ 0 h 2286000"/>
              <a:gd name="connsiteX1" fmla="*/ 1741714 w 1741714"/>
              <a:gd name="connsiteY1" fmla="*/ 0 h 2286000"/>
              <a:gd name="connsiteX2" fmla="*/ 1741714 w 1741714"/>
              <a:gd name="connsiteY2" fmla="*/ 2286000 h 2286000"/>
              <a:gd name="connsiteX3" fmla="*/ 0 w 1741714"/>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1741714" h="2286000">
                <a:moveTo>
                  <a:pt x="0" y="0"/>
                </a:moveTo>
                <a:lnTo>
                  <a:pt x="1741714" y="0"/>
                </a:lnTo>
                <a:lnTo>
                  <a:pt x="1741714" y="2286000"/>
                </a:lnTo>
                <a:lnTo>
                  <a:pt x="0" y="2286000"/>
                </a:lnTo>
                <a:close/>
              </a:path>
            </a:pathLst>
          </a:custGeom>
          <a:solidFill>
            <a:schemeClr val="bg2">
              <a:lumMod val="75000"/>
            </a:schemeClr>
          </a:solidFill>
        </p:spPr>
        <p:txBody>
          <a:bodyPr wrap="square">
            <a:noAutofit/>
          </a:bodyPr>
          <a:lstStyle>
            <a:lvl1pPr>
              <a:defRPr sz="800"/>
            </a:lvl1pPr>
          </a:lstStyle>
          <a:p>
            <a:endParaRPr lang="en-US"/>
          </a:p>
        </p:txBody>
      </p:sp>
      <p:sp>
        <p:nvSpPr>
          <p:cNvPr id="8" name="Picture Placeholder 33">
            <a:extLst>
              <a:ext uri="{FF2B5EF4-FFF2-40B4-BE49-F238E27FC236}">
                <a16:creationId xmlns:a16="http://schemas.microsoft.com/office/drawing/2014/main" id="{9B76943A-4C42-4697-9AAA-4BFACFE2D62C}"/>
              </a:ext>
            </a:extLst>
          </p:cNvPr>
          <p:cNvSpPr>
            <a:spLocks noGrp="1"/>
          </p:cNvSpPr>
          <p:nvPr>
            <p:ph type="pic" sz="quarter" idx="12"/>
          </p:nvPr>
        </p:nvSpPr>
        <p:spPr>
          <a:xfrm>
            <a:off x="5225143" y="0"/>
            <a:ext cx="1741714" cy="2286000"/>
          </a:xfrm>
          <a:custGeom>
            <a:avLst/>
            <a:gdLst>
              <a:gd name="connsiteX0" fmla="*/ 0 w 1741714"/>
              <a:gd name="connsiteY0" fmla="*/ 0 h 2286000"/>
              <a:gd name="connsiteX1" fmla="*/ 1741714 w 1741714"/>
              <a:gd name="connsiteY1" fmla="*/ 0 h 2286000"/>
              <a:gd name="connsiteX2" fmla="*/ 1741714 w 1741714"/>
              <a:gd name="connsiteY2" fmla="*/ 2286000 h 2286000"/>
              <a:gd name="connsiteX3" fmla="*/ 0 w 1741714"/>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1741714" h="2286000">
                <a:moveTo>
                  <a:pt x="0" y="0"/>
                </a:moveTo>
                <a:lnTo>
                  <a:pt x="1741714" y="0"/>
                </a:lnTo>
                <a:lnTo>
                  <a:pt x="1741714" y="2286000"/>
                </a:lnTo>
                <a:lnTo>
                  <a:pt x="0" y="2286000"/>
                </a:lnTo>
                <a:close/>
              </a:path>
            </a:pathLst>
          </a:custGeom>
          <a:solidFill>
            <a:schemeClr val="bg2">
              <a:lumMod val="75000"/>
            </a:schemeClr>
          </a:solidFill>
        </p:spPr>
        <p:txBody>
          <a:bodyPr wrap="square">
            <a:noAutofit/>
          </a:bodyPr>
          <a:lstStyle>
            <a:lvl1pPr>
              <a:defRPr sz="800"/>
            </a:lvl1pPr>
          </a:lstStyle>
          <a:p>
            <a:endParaRPr lang="en-US"/>
          </a:p>
        </p:txBody>
      </p:sp>
      <p:sp>
        <p:nvSpPr>
          <p:cNvPr id="9" name="Picture Placeholder 34">
            <a:extLst>
              <a:ext uri="{FF2B5EF4-FFF2-40B4-BE49-F238E27FC236}">
                <a16:creationId xmlns:a16="http://schemas.microsoft.com/office/drawing/2014/main" id="{784C92AC-3830-4E0C-9137-1B2C5A6142AB}"/>
              </a:ext>
            </a:extLst>
          </p:cNvPr>
          <p:cNvSpPr>
            <a:spLocks noGrp="1"/>
          </p:cNvSpPr>
          <p:nvPr>
            <p:ph type="pic" sz="quarter" idx="13"/>
          </p:nvPr>
        </p:nvSpPr>
        <p:spPr>
          <a:xfrm>
            <a:off x="6966857" y="0"/>
            <a:ext cx="1741714" cy="2286000"/>
          </a:xfrm>
          <a:custGeom>
            <a:avLst/>
            <a:gdLst>
              <a:gd name="connsiteX0" fmla="*/ 0 w 1741714"/>
              <a:gd name="connsiteY0" fmla="*/ 0 h 2286000"/>
              <a:gd name="connsiteX1" fmla="*/ 1741714 w 1741714"/>
              <a:gd name="connsiteY1" fmla="*/ 0 h 2286000"/>
              <a:gd name="connsiteX2" fmla="*/ 1741714 w 1741714"/>
              <a:gd name="connsiteY2" fmla="*/ 2286000 h 2286000"/>
              <a:gd name="connsiteX3" fmla="*/ 0 w 1741714"/>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1741714" h="2286000">
                <a:moveTo>
                  <a:pt x="0" y="0"/>
                </a:moveTo>
                <a:lnTo>
                  <a:pt x="1741714" y="0"/>
                </a:lnTo>
                <a:lnTo>
                  <a:pt x="1741714" y="2286000"/>
                </a:lnTo>
                <a:lnTo>
                  <a:pt x="0" y="2286000"/>
                </a:lnTo>
                <a:close/>
              </a:path>
            </a:pathLst>
          </a:custGeom>
          <a:solidFill>
            <a:schemeClr val="bg2">
              <a:lumMod val="75000"/>
            </a:schemeClr>
          </a:solidFill>
        </p:spPr>
        <p:txBody>
          <a:bodyPr wrap="square">
            <a:noAutofit/>
          </a:bodyPr>
          <a:lstStyle>
            <a:lvl1pPr>
              <a:defRPr sz="800"/>
            </a:lvl1pPr>
          </a:lstStyle>
          <a:p>
            <a:endParaRPr lang="en-US"/>
          </a:p>
        </p:txBody>
      </p:sp>
      <p:sp>
        <p:nvSpPr>
          <p:cNvPr id="10" name="Picture Placeholder 35">
            <a:extLst>
              <a:ext uri="{FF2B5EF4-FFF2-40B4-BE49-F238E27FC236}">
                <a16:creationId xmlns:a16="http://schemas.microsoft.com/office/drawing/2014/main" id="{09520CB5-5450-47C1-AE11-CCBD7CBA636B}"/>
              </a:ext>
            </a:extLst>
          </p:cNvPr>
          <p:cNvSpPr>
            <a:spLocks noGrp="1"/>
          </p:cNvSpPr>
          <p:nvPr>
            <p:ph type="pic" sz="quarter" idx="14"/>
          </p:nvPr>
        </p:nvSpPr>
        <p:spPr>
          <a:xfrm>
            <a:off x="8708571" y="0"/>
            <a:ext cx="1741714" cy="2286000"/>
          </a:xfrm>
          <a:custGeom>
            <a:avLst/>
            <a:gdLst>
              <a:gd name="connsiteX0" fmla="*/ 0 w 1741714"/>
              <a:gd name="connsiteY0" fmla="*/ 0 h 2286000"/>
              <a:gd name="connsiteX1" fmla="*/ 1741714 w 1741714"/>
              <a:gd name="connsiteY1" fmla="*/ 0 h 2286000"/>
              <a:gd name="connsiteX2" fmla="*/ 1741714 w 1741714"/>
              <a:gd name="connsiteY2" fmla="*/ 2286000 h 2286000"/>
              <a:gd name="connsiteX3" fmla="*/ 0 w 1741714"/>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1741714" h="2286000">
                <a:moveTo>
                  <a:pt x="0" y="0"/>
                </a:moveTo>
                <a:lnTo>
                  <a:pt x="1741714" y="0"/>
                </a:lnTo>
                <a:lnTo>
                  <a:pt x="1741714" y="2286000"/>
                </a:lnTo>
                <a:lnTo>
                  <a:pt x="0" y="2286000"/>
                </a:lnTo>
                <a:close/>
              </a:path>
            </a:pathLst>
          </a:custGeom>
          <a:solidFill>
            <a:schemeClr val="bg2">
              <a:lumMod val="75000"/>
            </a:schemeClr>
          </a:solidFill>
        </p:spPr>
        <p:txBody>
          <a:bodyPr wrap="square">
            <a:noAutofit/>
          </a:bodyPr>
          <a:lstStyle>
            <a:lvl1pPr>
              <a:defRPr sz="800"/>
            </a:lvl1pPr>
          </a:lstStyle>
          <a:p>
            <a:endParaRPr lang="en-US"/>
          </a:p>
        </p:txBody>
      </p:sp>
      <p:sp>
        <p:nvSpPr>
          <p:cNvPr id="11" name="Picture Placeholder 36">
            <a:extLst>
              <a:ext uri="{FF2B5EF4-FFF2-40B4-BE49-F238E27FC236}">
                <a16:creationId xmlns:a16="http://schemas.microsoft.com/office/drawing/2014/main" id="{BCF47F14-134D-4EA7-9732-01A475035707}"/>
              </a:ext>
            </a:extLst>
          </p:cNvPr>
          <p:cNvSpPr>
            <a:spLocks noGrp="1"/>
          </p:cNvSpPr>
          <p:nvPr>
            <p:ph type="pic" sz="quarter" idx="15"/>
          </p:nvPr>
        </p:nvSpPr>
        <p:spPr>
          <a:xfrm>
            <a:off x="10450284" y="0"/>
            <a:ext cx="1741714" cy="2286000"/>
          </a:xfrm>
          <a:custGeom>
            <a:avLst/>
            <a:gdLst>
              <a:gd name="connsiteX0" fmla="*/ 0 w 1741714"/>
              <a:gd name="connsiteY0" fmla="*/ 0 h 2286000"/>
              <a:gd name="connsiteX1" fmla="*/ 1741714 w 1741714"/>
              <a:gd name="connsiteY1" fmla="*/ 0 h 2286000"/>
              <a:gd name="connsiteX2" fmla="*/ 1741714 w 1741714"/>
              <a:gd name="connsiteY2" fmla="*/ 2286000 h 2286000"/>
              <a:gd name="connsiteX3" fmla="*/ 0 w 1741714"/>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1741714" h="2286000">
                <a:moveTo>
                  <a:pt x="0" y="0"/>
                </a:moveTo>
                <a:lnTo>
                  <a:pt x="1741714" y="0"/>
                </a:lnTo>
                <a:lnTo>
                  <a:pt x="1741714" y="2286000"/>
                </a:lnTo>
                <a:lnTo>
                  <a:pt x="0" y="2286000"/>
                </a:lnTo>
                <a:close/>
              </a:path>
            </a:pathLst>
          </a:custGeom>
          <a:solidFill>
            <a:schemeClr val="bg2">
              <a:lumMod val="75000"/>
            </a:schemeClr>
          </a:solidFill>
        </p:spPr>
        <p:txBody>
          <a:bodyPr wrap="square">
            <a:noAutofit/>
          </a:bodyPr>
          <a:lstStyle>
            <a:lvl1pPr>
              <a:defRPr sz="800"/>
            </a:lvl1pPr>
          </a:lstStyle>
          <a:p>
            <a:endParaRPr lang="en-US"/>
          </a:p>
        </p:txBody>
      </p:sp>
      <p:sp>
        <p:nvSpPr>
          <p:cNvPr id="12" name="Picture Placeholder 32">
            <a:extLst>
              <a:ext uri="{FF2B5EF4-FFF2-40B4-BE49-F238E27FC236}">
                <a16:creationId xmlns:a16="http://schemas.microsoft.com/office/drawing/2014/main" id="{4BA1FFE7-75D6-4EEC-B945-5AA689355FFC}"/>
              </a:ext>
            </a:extLst>
          </p:cNvPr>
          <p:cNvSpPr>
            <a:spLocks noGrp="1"/>
          </p:cNvSpPr>
          <p:nvPr>
            <p:ph type="pic" sz="quarter" idx="16"/>
          </p:nvPr>
        </p:nvSpPr>
        <p:spPr>
          <a:xfrm>
            <a:off x="3483429" y="0"/>
            <a:ext cx="1741714" cy="2286000"/>
          </a:xfrm>
          <a:custGeom>
            <a:avLst/>
            <a:gdLst>
              <a:gd name="connsiteX0" fmla="*/ 0 w 1741714"/>
              <a:gd name="connsiteY0" fmla="*/ 0 h 2286000"/>
              <a:gd name="connsiteX1" fmla="*/ 1741714 w 1741714"/>
              <a:gd name="connsiteY1" fmla="*/ 0 h 2286000"/>
              <a:gd name="connsiteX2" fmla="*/ 1741714 w 1741714"/>
              <a:gd name="connsiteY2" fmla="*/ 2286000 h 2286000"/>
              <a:gd name="connsiteX3" fmla="*/ 0 w 1741714"/>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1741714" h="2286000">
                <a:moveTo>
                  <a:pt x="0" y="0"/>
                </a:moveTo>
                <a:lnTo>
                  <a:pt x="1741714" y="0"/>
                </a:lnTo>
                <a:lnTo>
                  <a:pt x="1741714" y="2286000"/>
                </a:lnTo>
                <a:lnTo>
                  <a:pt x="0" y="2286000"/>
                </a:lnTo>
                <a:close/>
              </a:path>
            </a:pathLst>
          </a:custGeom>
          <a:solidFill>
            <a:schemeClr val="bg2">
              <a:lumMod val="75000"/>
            </a:schemeClr>
          </a:solidFill>
        </p:spPr>
        <p:txBody>
          <a:bodyPr wrap="square">
            <a:noAutofit/>
          </a:bodyPr>
          <a:lstStyle>
            <a:lvl1pPr>
              <a:defRPr sz="800"/>
            </a:lvl1pPr>
          </a:lstStyle>
          <a:p>
            <a:endParaRPr lang="en-US"/>
          </a:p>
        </p:txBody>
      </p:sp>
      <p:sp>
        <p:nvSpPr>
          <p:cNvPr id="13" name="Picture Placeholder 45">
            <a:extLst>
              <a:ext uri="{FF2B5EF4-FFF2-40B4-BE49-F238E27FC236}">
                <a16:creationId xmlns:a16="http://schemas.microsoft.com/office/drawing/2014/main" id="{73EFDC14-23A6-4ABE-BF8A-162A769E96DC}"/>
              </a:ext>
            </a:extLst>
          </p:cNvPr>
          <p:cNvSpPr>
            <a:spLocks noGrp="1"/>
          </p:cNvSpPr>
          <p:nvPr>
            <p:ph type="pic" sz="quarter" idx="17"/>
          </p:nvPr>
        </p:nvSpPr>
        <p:spPr>
          <a:xfrm>
            <a:off x="0" y="2286000"/>
            <a:ext cx="1741714" cy="2286000"/>
          </a:xfrm>
          <a:custGeom>
            <a:avLst/>
            <a:gdLst>
              <a:gd name="connsiteX0" fmla="*/ 0 w 1741714"/>
              <a:gd name="connsiteY0" fmla="*/ 0 h 2286000"/>
              <a:gd name="connsiteX1" fmla="*/ 1741714 w 1741714"/>
              <a:gd name="connsiteY1" fmla="*/ 0 h 2286000"/>
              <a:gd name="connsiteX2" fmla="*/ 1741714 w 1741714"/>
              <a:gd name="connsiteY2" fmla="*/ 2286000 h 2286000"/>
              <a:gd name="connsiteX3" fmla="*/ 0 w 1741714"/>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1741714" h="2286000">
                <a:moveTo>
                  <a:pt x="0" y="0"/>
                </a:moveTo>
                <a:lnTo>
                  <a:pt x="1741714" y="0"/>
                </a:lnTo>
                <a:lnTo>
                  <a:pt x="1741714" y="2286000"/>
                </a:lnTo>
                <a:lnTo>
                  <a:pt x="0" y="2286000"/>
                </a:lnTo>
                <a:close/>
              </a:path>
            </a:pathLst>
          </a:custGeom>
          <a:solidFill>
            <a:schemeClr val="bg2">
              <a:lumMod val="75000"/>
            </a:schemeClr>
          </a:solidFill>
        </p:spPr>
        <p:txBody>
          <a:bodyPr wrap="square">
            <a:noAutofit/>
          </a:bodyPr>
          <a:lstStyle>
            <a:lvl1pPr>
              <a:defRPr sz="800"/>
            </a:lvl1pPr>
          </a:lstStyle>
          <a:p>
            <a:endParaRPr lang="en-US"/>
          </a:p>
        </p:txBody>
      </p:sp>
      <p:sp>
        <p:nvSpPr>
          <p:cNvPr id="18" name="Picture Placeholder 46">
            <a:extLst>
              <a:ext uri="{FF2B5EF4-FFF2-40B4-BE49-F238E27FC236}">
                <a16:creationId xmlns:a16="http://schemas.microsoft.com/office/drawing/2014/main" id="{1551AC63-7FD9-4600-BDA1-8FBB6EF7EE72}"/>
              </a:ext>
            </a:extLst>
          </p:cNvPr>
          <p:cNvSpPr>
            <a:spLocks noGrp="1"/>
          </p:cNvSpPr>
          <p:nvPr>
            <p:ph type="pic" sz="quarter" idx="18"/>
          </p:nvPr>
        </p:nvSpPr>
        <p:spPr>
          <a:xfrm>
            <a:off x="1741714" y="2286000"/>
            <a:ext cx="1741714" cy="2286000"/>
          </a:xfrm>
          <a:custGeom>
            <a:avLst/>
            <a:gdLst>
              <a:gd name="connsiteX0" fmla="*/ 0 w 1741714"/>
              <a:gd name="connsiteY0" fmla="*/ 0 h 2286000"/>
              <a:gd name="connsiteX1" fmla="*/ 1741714 w 1741714"/>
              <a:gd name="connsiteY1" fmla="*/ 0 h 2286000"/>
              <a:gd name="connsiteX2" fmla="*/ 1741714 w 1741714"/>
              <a:gd name="connsiteY2" fmla="*/ 2286000 h 2286000"/>
              <a:gd name="connsiteX3" fmla="*/ 0 w 1741714"/>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1741714" h="2286000">
                <a:moveTo>
                  <a:pt x="0" y="0"/>
                </a:moveTo>
                <a:lnTo>
                  <a:pt x="1741714" y="0"/>
                </a:lnTo>
                <a:lnTo>
                  <a:pt x="1741714" y="2286000"/>
                </a:lnTo>
                <a:lnTo>
                  <a:pt x="0" y="2286000"/>
                </a:lnTo>
                <a:close/>
              </a:path>
            </a:pathLst>
          </a:custGeom>
          <a:solidFill>
            <a:schemeClr val="bg2">
              <a:lumMod val="75000"/>
            </a:schemeClr>
          </a:solidFill>
        </p:spPr>
        <p:txBody>
          <a:bodyPr wrap="square">
            <a:noAutofit/>
          </a:bodyPr>
          <a:lstStyle>
            <a:lvl1pPr>
              <a:defRPr sz="800"/>
            </a:lvl1pPr>
          </a:lstStyle>
          <a:p>
            <a:endParaRPr lang="en-US"/>
          </a:p>
        </p:txBody>
      </p:sp>
      <p:sp>
        <p:nvSpPr>
          <p:cNvPr id="19" name="Picture Placeholder 47">
            <a:extLst>
              <a:ext uri="{FF2B5EF4-FFF2-40B4-BE49-F238E27FC236}">
                <a16:creationId xmlns:a16="http://schemas.microsoft.com/office/drawing/2014/main" id="{730625B8-3D5A-4DAC-BB08-3AE0BB09005F}"/>
              </a:ext>
            </a:extLst>
          </p:cNvPr>
          <p:cNvSpPr>
            <a:spLocks noGrp="1"/>
          </p:cNvSpPr>
          <p:nvPr>
            <p:ph type="pic" sz="quarter" idx="19"/>
          </p:nvPr>
        </p:nvSpPr>
        <p:spPr>
          <a:xfrm>
            <a:off x="3483429" y="2286000"/>
            <a:ext cx="1741714" cy="2286000"/>
          </a:xfrm>
          <a:custGeom>
            <a:avLst/>
            <a:gdLst>
              <a:gd name="connsiteX0" fmla="*/ 0 w 1741714"/>
              <a:gd name="connsiteY0" fmla="*/ 0 h 2286000"/>
              <a:gd name="connsiteX1" fmla="*/ 1741714 w 1741714"/>
              <a:gd name="connsiteY1" fmla="*/ 0 h 2286000"/>
              <a:gd name="connsiteX2" fmla="*/ 1741714 w 1741714"/>
              <a:gd name="connsiteY2" fmla="*/ 2286000 h 2286000"/>
              <a:gd name="connsiteX3" fmla="*/ 0 w 1741714"/>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1741714" h="2286000">
                <a:moveTo>
                  <a:pt x="0" y="0"/>
                </a:moveTo>
                <a:lnTo>
                  <a:pt x="1741714" y="0"/>
                </a:lnTo>
                <a:lnTo>
                  <a:pt x="1741714" y="2286000"/>
                </a:lnTo>
                <a:lnTo>
                  <a:pt x="0" y="2286000"/>
                </a:lnTo>
                <a:close/>
              </a:path>
            </a:pathLst>
          </a:custGeom>
          <a:solidFill>
            <a:schemeClr val="bg2">
              <a:lumMod val="75000"/>
            </a:schemeClr>
          </a:solidFill>
        </p:spPr>
        <p:txBody>
          <a:bodyPr wrap="square">
            <a:noAutofit/>
          </a:bodyPr>
          <a:lstStyle>
            <a:lvl1pPr>
              <a:defRPr sz="800"/>
            </a:lvl1pPr>
          </a:lstStyle>
          <a:p>
            <a:endParaRPr lang="en-US"/>
          </a:p>
        </p:txBody>
      </p:sp>
      <p:sp>
        <p:nvSpPr>
          <p:cNvPr id="20" name="Picture Placeholder 48">
            <a:extLst>
              <a:ext uri="{FF2B5EF4-FFF2-40B4-BE49-F238E27FC236}">
                <a16:creationId xmlns:a16="http://schemas.microsoft.com/office/drawing/2014/main" id="{6B957308-35D1-4E1F-972D-DA21B34A21AE}"/>
              </a:ext>
            </a:extLst>
          </p:cNvPr>
          <p:cNvSpPr>
            <a:spLocks noGrp="1"/>
          </p:cNvSpPr>
          <p:nvPr>
            <p:ph type="pic" sz="quarter" idx="20"/>
          </p:nvPr>
        </p:nvSpPr>
        <p:spPr>
          <a:xfrm>
            <a:off x="5225143" y="2286000"/>
            <a:ext cx="1741714" cy="2286000"/>
          </a:xfrm>
          <a:custGeom>
            <a:avLst/>
            <a:gdLst>
              <a:gd name="connsiteX0" fmla="*/ 0 w 1741714"/>
              <a:gd name="connsiteY0" fmla="*/ 0 h 2286000"/>
              <a:gd name="connsiteX1" fmla="*/ 1741714 w 1741714"/>
              <a:gd name="connsiteY1" fmla="*/ 0 h 2286000"/>
              <a:gd name="connsiteX2" fmla="*/ 1741714 w 1741714"/>
              <a:gd name="connsiteY2" fmla="*/ 2286000 h 2286000"/>
              <a:gd name="connsiteX3" fmla="*/ 0 w 1741714"/>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1741714" h="2286000">
                <a:moveTo>
                  <a:pt x="0" y="0"/>
                </a:moveTo>
                <a:lnTo>
                  <a:pt x="1741714" y="0"/>
                </a:lnTo>
                <a:lnTo>
                  <a:pt x="1741714" y="2286000"/>
                </a:lnTo>
                <a:lnTo>
                  <a:pt x="0" y="2286000"/>
                </a:lnTo>
                <a:close/>
              </a:path>
            </a:pathLst>
          </a:custGeom>
          <a:solidFill>
            <a:schemeClr val="bg2">
              <a:lumMod val="75000"/>
            </a:schemeClr>
          </a:solidFill>
        </p:spPr>
        <p:txBody>
          <a:bodyPr wrap="square">
            <a:noAutofit/>
          </a:bodyPr>
          <a:lstStyle>
            <a:lvl1pPr>
              <a:defRPr sz="800"/>
            </a:lvl1pPr>
          </a:lstStyle>
          <a:p>
            <a:endParaRPr lang="en-US"/>
          </a:p>
        </p:txBody>
      </p:sp>
      <p:sp>
        <p:nvSpPr>
          <p:cNvPr id="21" name="Picture Placeholder 49">
            <a:extLst>
              <a:ext uri="{FF2B5EF4-FFF2-40B4-BE49-F238E27FC236}">
                <a16:creationId xmlns:a16="http://schemas.microsoft.com/office/drawing/2014/main" id="{1BBBE011-BBD5-4480-B9AA-FB252BC9AA51}"/>
              </a:ext>
            </a:extLst>
          </p:cNvPr>
          <p:cNvSpPr>
            <a:spLocks noGrp="1"/>
          </p:cNvSpPr>
          <p:nvPr>
            <p:ph type="pic" sz="quarter" idx="21"/>
          </p:nvPr>
        </p:nvSpPr>
        <p:spPr>
          <a:xfrm>
            <a:off x="6966857" y="2286000"/>
            <a:ext cx="1741714" cy="2286000"/>
          </a:xfrm>
          <a:custGeom>
            <a:avLst/>
            <a:gdLst>
              <a:gd name="connsiteX0" fmla="*/ 0 w 1741714"/>
              <a:gd name="connsiteY0" fmla="*/ 0 h 2286000"/>
              <a:gd name="connsiteX1" fmla="*/ 1741714 w 1741714"/>
              <a:gd name="connsiteY1" fmla="*/ 0 h 2286000"/>
              <a:gd name="connsiteX2" fmla="*/ 1741714 w 1741714"/>
              <a:gd name="connsiteY2" fmla="*/ 2286000 h 2286000"/>
              <a:gd name="connsiteX3" fmla="*/ 0 w 1741714"/>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1741714" h="2286000">
                <a:moveTo>
                  <a:pt x="0" y="0"/>
                </a:moveTo>
                <a:lnTo>
                  <a:pt x="1741714" y="0"/>
                </a:lnTo>
                <a:lnTo>
                  <a:pt x="1741714" y="2286000"/>
                </a:lnTo>
                <a:lnTo>
                  <a:pt x="0" y="2286000"/>
                </a:lnTo>
                <a:close/>
              </a:path>
            </a:pathLst>
          </a:custGeom>
          <a:solidFill>
            <a:schemeClr val="bg2">
              <a:lumMod val="75000"/>
            </a:schemeClr>
          </a:solidFill>
        </p:spPr>
        <p:txBody>
          <a:bodyPr wrap="square">
            <a:noAutofit/>
          </a:bodyPr>
          <a:lstStyle>
            <a:lvl1pPr>
              <a:defRPr sz="800"/>
            </a:lvl1pPr>
          </a:lstStyle>
          <a:p>
            <a:endParaRPr lang="en-US"/>
          </a:p>
        </p:txBody>
      </p:sp>
      <p:sp>
        <p:nvSpPr>
          <p:cNvPr id="22" name="Picture Placeholder 50">
            <a:extLst>
              <a:ext uri="{FF2B5EF4-FFF2-40B4-BE49-F238E27FC236}">
                <a16:creationId xmlns:a16="http://schemas.microsoft.com/office/drawing/2014/main" id="{3251E303-6246-46EA-B592-AC96789438C5}"/>
              </a:ext>
            </a:extLst>
          </p:cNvPr>
          <p:cNvSpPr>
            <a:spLocks noGrp="1"/>
          </p:cNvSpPr>
          <p:nvPr>
            <p:ph type="pic" sz="quarter" idx="22"/>
          </p:nvPr>
        </p:nvSpPr>
        <p:spPr>
          <a:xfrm>
            <a:off x="8708571" y="2286000"/>
            <a:ext cx="1741714" cy="2286000"/>
          </a:xfrm>
          <a:custGeom>
            <a:avLst/>
            <a:gdLst>
              <a:gd name="connsiteX0" fmla="*/ 0 w 1741714"/>
              <a:gd name="connsiteY0" fmla="*/ 0 h 2286000"/>
              <a:gd name="connsiteX1" fmla="*/ 1741714 w 1741714"/>
              <a:gd name="connsiteY1" fmla="*/ 0 h 2286000"/>
              <a:gd name="connsiteX2" fmla="*/ 1741714 w 1741714"/>
              <a:gd name="connsiteY2" fmla="*/ 2286000 h 2286000"/>
              <a:gd name="connsiteX3" fmla="*/ 0 w 1741714"/>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1741714" h="2286000">
                <a:moveTo>
                  <a:pt x="0" y="0"/>
                </a:moveTo>
                <a:lnTo>
                  <a:pt x="1741714" y="0"/>
                </a:lnTo>
                <a:lnTo>
                  <a:pt x="1741714" y="2286000"/>
                </a:lnTo>
                <a:lnTo>
                  <a:pt x="0" y="2286000"/>
                </a:lnTo>
                <a:close/>
              </a:path>
            </a:pathLst>
          </a:custGeom>
          <a:solidFill>
            <a:schemeClr val="bg2">
              <a:lumMod val="75000"/>
            </a:schemeClr>
          </a:solidFill>
        </p:spPr>
        <p:txBody>
          <a:bodyPr wrap="square">
            <a:noAutofit/>
          </a:bodyPr>
          <a:lstStyle>
            <a:lvl1pPr>
              <a:defRPr sz="800"/>
            </a:lvl1pPr>
          </a:lstStyle>
          <a:p>
            <a:endParaRPr lang="en-US"/>
          </a:p>
        </p:txBody>
      </p:sp>
      <p:sp>
        <p:nvSpPr>
          <p:cNvPr id="23" name="Picture Placeholder 51">
            <a:extLst>
              <a:ext uri="{FF2B5EF4-FFF2-40B4-BE49-F238E27FC236}">
                <a16:creationId xmlns:a16="http://schemas.microsoft.com/office/drawing/2014/main" id="{42DC3CA4-9BE9-4153-9142-79D5ADA1E46B}"/>
              </a:ext>
            </a:extLst>
          </p:cNvPr>
          <p:cNvSpPr>
            <a:spLocks noGrp="1"/>
          </p:cNvSpPr>
          <p:nvPr>
            <p:ph type="pic" sz="quarter" idx="23"/>
          </p:nvPr>
        </p:nvSpPr>
        <p:spPr>
          <a:xfrm>
            <a:off x="10450284" y="2286000"/>
            <a:ext cx="1741714" cy="2286000"/>
          </a:xfrm>
          <a:custGeom>
            <a:avLst/>
            <a:gdLst>
              <a:gd name="connsiteX0" fmla="*/ 0 w 1741714"/>
              <a:gd name="connsiteY0" fmla="*/ 0 h 2286000"/>
              <a:gd name="connsiteX1" fmla="*/ 1741714 w 1741714"/>
              <a:gd name="connsiteY1" fmla="*/ 0 h 2286000"/>
              <a:gd name="connsiteX2" fmla="*/ 1741714 w 1741714"/>
              <a:gd name="connsiteY2" fmla="*/ 2286000 h 2286000"/>
              <a:gd name="connsiteX3" fmla="*/ 0 w 1741714"/>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1741714" h="2286000">
                <a:moveTo>
                  <a:pt x="0" y="0"/>
                </a:moveTo>
                <a:lnTo>
                  <a:pt x="1741714" y="0"/>
                </a:lnTo>
                <a:lnTo>
                  <a:pt x="1741714" y="2286000"/>
                </a:lnTo>
                <a:lnTo>
                  <a:pt x="0" y="2286000"/>
                </a:lnTo>
                <a:close/>
              </a:path>
            </a:pathLst>
          </a:custGeom>
          <a:solidFill>
            <a:schemeClr val="bg2">
              <a:lumMod val="75000"/>
            </a:schemeClr>
          </a:solidFill>
        </p:spPr>
        <p:txBody>
          <a:bodyPr wrap="square">
            <a:noAutofit/>
          </a:bodyPr>
          <a:lstStyle>
            <a:lvl1pPr>
              <a:defRPr sz="800"/>
            </a:lvl1pPr>
          </a:lstStyle>
          <a:p>
            <a:endParaRPr lang="en-US"/>
          </a:p>
        </p:txBody>
      </p:sp>
      <p:sp>
        <p:nvSpPr>
          <p:cNvPr id="24" name="Picture Placeholder 60">
            <a:extLst>
              <a:ext uri="{FF2B5EF4-FFF2-40B4-BE49-F238E27FC236}">
                <a16:creationId xmlns:a16="http://schemas.microsoft.com/office/drawing/2014/main" id="{22E3BC4C-F7D2-4764-B696-5AE0D7BD325A}"/>
              </a:ext>
            </a:extLst>
          </p:cNvPr>
          <p:cNvSpPr>
            <a:spLocks noGrp="1"/>
          </p:cNvSpPr>
          <p:nvPr>
            <p:ph type="pic" sz="quarter" idx="24"/>
          </p:nvPr>
        </p:nvSpPr>
        <p:spPr>
          <a:xfrm>
            <a:off x="0" y="4572000"/>
            <a:ext cx="1741714" cy="2286000"/>
          </a:xfrm>
          <a:custGeom>
            <a:avLst/>
            <a:gdLst>
              <a:gd name="connsiteX0" fmla="*/ 0 w 1741714"/>
              <a:gd name="connsiteY0" fmla="*/ 0 h 2286000"/>
              <a:gd name="connsiteX1" fmla="*/ 1741714 w 1741714"/>
              <a:gd name="connsiteY1" fmla="*/ 0 h 2286000"/>
              <a:gd name="connsiteX2" fmla="*/ 1741714 w 1741714"/>
              <a:gd name="connsiteY2" fmla="*/ 2286000 h 2286000"/>
              <a:gd name="connsiteX3" fmla="*/ 0 w 1741714"/>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1741714" h="2286000">
                <a:moveTo>
                  <a:pt x="0" y="0"/>
                </a:moveTo>
                <a:lnTo>
                  <a:pt x="1741714" y="0"/>
                </a:lnTo>
                <a:lnTo>
                  <a:pt x="1741714" y="2286000"/>
                </a:lnTo>
                <a:lnTo>
                  <a:pt x="0" y="2286000"/>
                </a:lnTo>
                <a:close/>
              </a:path>
            </a:pathLst>
          </a:custGeom>
          <a:solidFill>
            <a:schemeClr val="bg2">
              <a:lumMod val="75000"/>
            </a:schemeClr>
          </a:solidFill>
        </p:spPr>
        <p:txBody>
          <a:bodyPr wrap="square">
            <a:noAutofit/>
          </a:bodyPr>
          <a:lstStyle>
            <a:lvl1pPr>
              <a:defRPr sz="800"/>
            </a:lvl1pPr>
          </a:lstStyle>
          <a:p>
            <a:endParaRPr lang="en-US"/>
          </a:p>
        </p:txBody>
      </p:sp>
      <p:sp>
        <p:nvSpPr>
          <p:cNvPr id="25" name="Picture Placeholder 61">
            <a:extLst>
              <a:ext uri="{FF2B5EF4-FFF2-40B4-BE49-F238E27FC236}">
                <a16:creationId xmlns:a16="http://schemas.microsoft.com/office/drawing/2014/main" id="{64D2AEE1-9D9F-4E47-B3E5-ECF2A1467687}"/>
              </a:ext>
            </a:extLst>
          </p:cNvPr>
          <p:cNvSpPr>
            <a:spLocks noGrp="1"/>
          </p:cNvSpPr>
          <p:nvPr>
            <p:ph type="pic" sz="quarter" idx="25"/>
          </p:nvPr>
        </p:nvSpPr>
        <p:spPr>
          <a:xfrm>
            <a:off x="1741714" y="4572000"/>
            <a:ext cx="1741714" cy="2286000"/>
          </a:xfrm>
          <a:custGeom>
            <a:avLst/>
            <a:gdLst>
              <a:gd name="connsiteX0" fmla="*/ 0 w 1741714"/>
              <a:gd name="connsiteY0" fmla="*/ 0 h 2286000"/>
              <a:gd name="connsiteX1" fmla="*/ 1741714 w 1741714"/>
              <a:gd name="connsiteY1" fmla="*/ 0 h 2286000"/>
              <a:gd name="connsiteX2" fmla="*/ 1741714 w 1741714"/>
              <a:gd name="connsiteY2" fmla="*/ 2286000 h 2286000"/>
              <a:gd name="connsiteX3" fmla="*/ 0 w 1741714"/>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1741714" h="2286000">
                <a:moveTo>
                  <a:pt x="0" y="0"/>
                </a:moveTo>
                <a:lnTo>
                  <a:pt x="1741714" y="0"/>
                </a:lnTo>
                <a:lnTo>
                  <a:pt x="1741714" y="2286000"/>
                </a:lnTo>
                <a:lnTo>
                  <a:pt x="0" y="2286000"/>
                </a:lnTo>
                <a:close/>
              </a:path>
            </a:pathLst>
          </a:custGeom>
          <a:solidFill>
            <a:schemeClr val="bg2">
              <a:lumMod val="75000"/>
            </a:schemeClr>
          </a:solidFill>
        </p:spPr>
        <p:txBody>
          <a:bodyPr wrap="square">
            <a:noAutofit/>
          </a:bodyPr>
          <a:lstStyle>
            <a:lvl1pPr>
              <a:defRPr sz="800"/>
            </a:lvl1pPr>
          </a:lstStyle>
          <a:p>
            <a:endParaRPr lang="en-US"/>
          </a:p>
        </p:txBody>
      </p:sp>
      <p:sp>
        <p:nvSpPr>
          <p:cNvPr id="26" name="Picture Placeholder 62">
            <a:extLst>
              <a:ext uri="{FF2B5EF4-FFF2-40B4-BE49-F238E27FC236}">
                <a16:creationId xmlns:a16="http://schemas.microsoft.com/office/drawing/2014/main" id="{26E042A4-0FA8-47FB-99AD-4825C1EE691A}"/>
              </a:ext>
            </a:extLst>
          </p:cNvPr>
          <p:cNvSpPr>
            <a:spLocks noGrp="1"/>
          </p:cNvSpPr>
          <p:nvPr>
            <p:ph type="pic" sz="quarter" idx="26"/>
          </p:nvPr>
        </p:nvSpPr>
        <p:spPr>
          <a:xfrm>
            <a:off x="3483429" y="4572000"/>
            <a:ext cx="1741714" cy="2286000"/>
          </a:xfrm>
          <a:custGeom>
            <a:avLst/>
            <a:gdLst>
              <a:gd name="connsiteX0" fmla="*/ 0 w 1741714"/>
              <a:gd name="connsiteY0" fmla="*/ 0 h 2286000"/>
              <a:gd name="connsiteX1" fmla="*/ 1741714 w 1741714"/>
              <a:gd name="connsiteY1" fmla="*/ 0 h 2286000"/>
              <a:gd name="connsiteX2" fmla="*/ 1741714 w 1741714"/>
              <a:gd name="connsiteY2" fmla="*/ 2286000 h 2286000"/>
              <a:gd name="connsiteX3" fmla="*/ 0 w 1741714"/>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1741714" h="2286000">
                <a:moveTo>
                  <a:pt x="0" y="0"/>
                </a:moveTo>
                <a:lnTo>
                  <a:pt x="1741714" y="0"/>
                </a:lnTo>
                <a:lnTo>
                  <a:pt x="1741714" y="2286000"/>
                </a:lnTo>
                <a:lnTo>
                  <a:pt x="0" y="2286000"/>
                </a:lnTo>
                <a:close/>
              </a:path>
            </a:pathLst>
          </a:custGeom>
          <a:solidFill>
            <a:schemeClr val="bg2">
              <a:lumMod val="75000"/>
            </a:schemeClr>
          </a:solidFill>
        </p:spPr>
        <p:txBody>
          <a:bodyPr wrap="square">
            <a:noAutofit/>
          </a:bodyPr>
          <a:lstStyle>
            <a:lvl1pPr>
              <a:defRPr sz="800"/>
            </a:lvl1pPr>
          </a:lstStyle>
          <a:p>
            <a:endParaRPr lang="en-US"/>
          </a:p>
        </p:txBody>
      </p:sp>
      <p:sp>
        <p:nvSpPr>
          <p:cNvPr id="27" name="Picture Placeholder 63">
            <a:extLst>
              <a:ext uri="{FF2B5EF4-FFF2-40B4-BE49-F238E27FC236}">
                <a16:creationId xmlns:a16="http://schemas.microsoft.com/office/drawing/2014/main" id="{279D326B-C57A-45A0-A2BE-D5F5E45A05D2}"/>
              </a:ext>
            </a:extLst>
          </p:cNvPr>
          <p:cNvSpPr>
            <a:spLocks noGrp="1"/>
          </p:cNvSpPr>
          <p:nvPr>
            <p:ph type="pic" sz="quarter" idx="27"/>
          </p:nvPr>
        </p:nvSpPr>
        <p:spPr>
          <a:xfrm>
            <a:off x="5225143" y="4572000"/>
            <a:ext cx="1741714" cy="2286000"/>
          </a:xfrm>
          <a:custGeom>
            <a:avLst/>
            <a:gdLst>
              <a:gd name="connsiteX0" fmla="*/ 0 w 1741714"/>
              <a:gd name="connsiteY0" fmla="*/ 0 h 2286000"/>
              <a:gd name="connsiteX1" fmla="*/ 1741714 w 1741714"/>
              <a:gd name="connsiteY1" fmla="*/ 0 h 2286000"/>
              <a:gd name="connsiteX2" fmla="*/ 1741714 w 1741714"/>
              <a:gd name="connsiteY2" fmla="*/ 2286000 h 2286000"/>
              <a:gd name="connsiteX3" fmla="*/ 0 w 1741714"/>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1741714" h="2286000">
                <a:moveTo>
                  <a:pt x="0" y="0"/>
                </a:moveTo>
                <a:lnTo>
                  <a:pt x="1741714" y="0"/>
                </a:lnTo>
                <a:lnTo>
                  <a:pt x="1741714" y="2286000"/>
                </a:lnTo>
                <a:lnTo>
                  <a:pt x="0" y="2286000"/>
                </a:lnTo>
                <a:close/>
              </a:path>
            </a:pathLst>
          </a:custGeom>
          <a:solidFill>
            <a:schemeClr val="bg2">
              <a:lumMod val="75000"/>
            </a:schemeClr>
          </a:solidFill>
        </p:spPr>
        <p:txBody>
          <a:bodyPr wrap="square">
            <a:noAutofit/>
          </a:bodyPr>
          <a:lstStyle>
            <a:lvl1pPr>
              <a:defRPr sz="800"/>
            </a:lvl1pPr>
          </a:lstStyle>
          <a:p>
            <a:endParaRPr lang="en-US"/>
          </a:p>
        </p:txBody>
      </p:sp>
      <p:sp>
        <p:nvSpPr>
          <p:cNvPr id="28" name="Picture Placeholder 64">
            <a:extLst>
              <a:ext uri="{FF2B5EF4-FFF2-40B4-BE49-F238E27FC236}">
                <a16:creationId xmlns:a16="http://schemas.microsoft.com/office/drawing/2014/main" id="{75180562-6C19-47AE-B11D-878C4C79EE8A}"/>
              </a:ext>
            </a:extLst>
          </p:cNvPr>
          <p:cNvSpPr>
            <a:spLocks noGrp="1"/>
          </p:cNvSpPr>
          <p:nvPr>
            <p:ph type="pic" sz="quarter" idx="28"/>
          </p:nvPr>
        </p:nvSpPr>
        <p:spPr>
          <a:xfrm>
            <a:off x="6966857" y="4572000"/>
            <a:ext cx="1741714" cy="2286000"/>
          </a:xfrm>
          <a:custGeom>
            <a:avLst/>
            <a:gdLst>
              <a:gd name="connsiteX0" fmla="*/ 0 w 1741714"/>
              <a:gd name="connsiteY0" fmla="*/ 0 h 2286000"/>
              <a:gd name="connsiteX1" fmla="*/ 1741714 w 1741714"/>
              <a:gd name="connsiteY1" fmla="*/ 0 h 2286000"/>
              <a:gd name="connsiteX2" fmla="*/ 1741714 w 1741714"/>
              <a:gd name="connsiteY2" fmla="*/ 2286000 h 2286000"/>
              <a:gd name="connsiteX3" fmla="*/ 0 w 1741714"/>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1741714" h="2286000">
                <a:moveTo>
                  <a:pt x="0" y="0"/>
                </a:moveTo>
                <a:lnTo>
                  <a:pt x="1741714" y="0"/>
                </a:lnTo>
                <a:lnTo>
                  <a:pt x="1741714" y="2286000"/>
                </a:lnTo>
                <a:lnTo>
                  <a:pt x="0" y="2286000"/>
                </a:lnTo>
                <a:close/>
              </a:path>
            </a:pathLst>
          </a:custGeom>
          <a:solidFill>
            <a:schemeClr val="bg2">
              <a:lumMod val="75000"/>
            </a:schemeClr>
          </a:solidFill>
        </p:spPr>
        <p:txBody>
          <a:bodyPr wrap="square">
            <a:noAutofit/>
          </a:bodyPr>
          <a:lstStyle>
            <a:lvl1pPr>
              <a:defRPr sz="800"/>
            </a:lvl1pPr>
          </a:lstStyle>
          <a:p>
            <a:endParaRPr lang="en-US"/>
          </a:p>
        </p:txBody>
      </p:sp>
      <p:sp>
        <p:nvSpPr>
          <p:cNvPr id="29" name="Picture Placeholder 65">
            <a:extLst>
              <a:ext uri="{FF2B5EF4-FFF2-40B4-BE49-F238E27FC236}">
                <a16:creationId xmlns:a16="http://schemas.microsoft.com/office/drawing/2014/main" id="{31F63EBB-E9A0-4DFA-BEB9-42E43D15B929}"/>
              </a:ext>
            </a:extLst>
          </p:cNvPr>
          <p:cNvSpPr>
            <a:spLocks noGrp="1"/>
          </p:cNvSpPr>
          <p:nvPr>
            <p:ph type="pic" sz="quarter" idx="29"/>
          </p:nvPr>
        </p:nvSpPr>
        <p:spPr>
          <a:xfrm>
            <a:off x="8708571" y="4572000"/>
            <a:ext cx="1741714" cy="2286000"/>
          </a:xfrm>
          <a:custGeom>
            <a:avLst/>
            <a:gdLst>
              <a:gd name="connsiteX0" fmla="*/ 0 w 1741714"/>
              <a:gd name="connsiteY0" fmla="*/ 0 h 2286000"/>
              <a:gd name="connsiteX1" fmla="*/ 1741714 w 1741714"/>
              <a:gd name="connsiteY1" fmla="*/ 0 h 2286000"/>
              <a:gd name="connsiteX2" fmla="*/ 1741714 w 1741714"/>
              <a:gd name="connsiteY2" fmla="*/ 2286000 h 2286000"/>
              <a:gd name="connsiteX3" fmla="*/ 0 w 1741714"/>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1741714" h="2286000">
                <a:moveTo>
                  <a:pt x="0" y="0"/>
                </a:moveTo>
                <a:lnTo>
                  <a:pt x="1741714" y="0"/>
                </a:lnTo>
                <a:lnTo>
                  <a:pt x="1741714" y="2286000"/>
                </a:lnTo>
                <a:lnTo>
                  <a:pt x="0" y="2286000"/>
                </a:lnTo>
                <a:close/>
              </a:path>
            </a:pathLst>
          </a:custGeom>
          <a:solidFill>
            <a:schemeClr val="bg2">
              <a:lumMod val="75000"/>
            </a:schemeClr>
          </a:solidFill>
        </p:spPr>
        <p:txBody>
          <a:bodyPr wrap="square">
            <a:noAutofit/>
          </a:bodyPr>
          <a:lstStyle>
            <a:lvl1pPr>
              <a:defRPr sz="800"/>
            </a:lvl1pPr>
          </a:lstStyle>
          <a:p>
            <a:endParaRPr lang="en-US"/>
          </a:p>
        </p:txBody>
      </p:sp>
      <p:sp>
        <p:nvSpPr>
          <p:cNvPr id="30" name="Picture Placeholder 66">
            <a:extLst>
              <a:ext uri="{FF2B5EF4-FFF2-40B4-BE49-F238E27FC236}">
                <a16:creationId xmlns:a16="http://schemas.microsoft.com/office/drawing/2014/main" id="{37B8EC59-BF5F-4657-96FA-EFE239DB1788}"/>
              </a:ext>
            </a:extLst>
          </p:cNvPr>
          <p:cNvSpPr>
            <a:spLocks noGrp="1"/>
          </p:cNvSpPr>
          <p:nvPr>
            <p:ph type="pic" sz="quarter" idx="30"/>
          </p:nvPr>
        </p:nvSpPr>
        <p:spPr>
          <a:xfrm>
            <a:off x="10450284" y="4572000"/>
            <a:ext cx="1741714" cy="2286000"/>
          </a:xfrm>
          <a:custGeom>
            <a:avLst/>
            <a:gdLst>
              <a:gd name="connsiteX0" fmla="*/ 0 w 1741714"/>
              <a:gd name="connsiteY0" fmla="*/ 0 h 2286000"/>
              <a:gd name="connsiteX1" fmla="*/ 1741714 w 1741714"/>
              <a:gd name="connsiteY1" fmla="*/ 0 h 2286000"/>
              <a:gd name="connsiteX2" fmla="*/ 1741714 w 1741714"/>
              <a:gd name="connsiteY2" fmla="*/ 2286000 h 2286000"/>
              <a:gd name="connsiteX3" fmla="*/ 0 w 1741714"/>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1741714" h="2286000">
                <a:moveTo>
                  <a:pt x="0" y="0"/>
                </a:moveTo>
                <a:lnTo>
                  <a:pt x="1741714" y="0"/>
                </a:lnTo>
                <a:lnTo>
                  <a:pt x="1741714" y="2286000"/>
                </a:lnTo>
                <a:lnTo>
                  <a:pt x="0" y="2286000"/>
                </a:lnTo>
                <a:close/>
              </a:path>
            </a:pathLst>
          </a:custGeom>
          <a:solidFill>
            <a:schemeClr val="bg2">
              <a:lumMod val="75000"/>
            </a:schemeClr>
          </a:solidFill>
        </p:spPr>
        <p:txBody>
          <a:bodyPr wrap="square">
            <a:noAutofit/>
          </a:bodyPr>
          <a:lstStyle>
            <a:lvl1pPr>
              <a:defRPr sz="800"/>
            </a:lvl1pPr>
          </a:lstStyle>
          <a:p>
            <a:endParaRPr lang="en-US"/>
          </a:p>
        </p:txBody>
      </p:sp>
      <p:sp>
        <p:nvSpPr>
          <p:cNvPr id="33" name="Title 1">
            <a:extLst>
              <a:ext uri="{FF2B5EF4-FFF2-40B4-BE49-F238E27FC236}">
                <a16:creationId xmlns:a16="http://schemas.microsoft.com/office/drawing/2014/main" id="{FA64EDC7-D222-48DF-9379-D14D25F33C56}"/>
              </a:ext>
            </a:extLst>
          </p:cNvPr>
          <p:cNvSpPr>
            <a:spLocks noGrp="1"/>
          </p:cNvSpPr>
          <p:nvPr>
            <p:ph type="title" hasCustomPrompt="1"/>
          </p:nvPr>
        </p:nvSpPr>
        <p:spPr>
          <a:xfrm>
            <a:off x="1796108" y="2019569"/>
            <a:ext cx="7251192" cy="704088"/>
          </a:xfrm>
          <a:prstGeom prst="rect">
            <a:avLst/>
          </a:prstGeom>
        </p:spPr>
        <p:txBody>
          <a:bodyPr anchor="ctr"/>
          <a:lstStyle>
            <a:lvl1pPr algn="l">
              <a:lnSpc>
                <a:spcPct val="100000"/>
              </a:lnSpc>
              <a:defRPr sz="4000">
                <a:solidFill>
                  <a:schemeClr val="bg2"/>
                </a:solidFill>
              </a:defRPr>
            </a:lvl1pPr>
          </a:lstStyle>
          <a:p>
            <a:r>
              <a:rPr lang="en-US" dirty="0"/>
              <a:t>CLICK TO EDIT MASTER TITLE STYLE</a:t>
            </a:r>
            <a:endParaRPr lang="en-ID" dirty="0"/>
          </a:p>
        </p:txBody>
      </p:sp>
    </p:spTree>
    <p:extLst>
      <p:ext uri="{BB962C8B-B14F-4D97-AF65-F5344CB8AC3E}">
        <p14:creationId xmlns:p14="http://schemas.microsoft.com/office/powerpoint/2010/main" val="1182076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500"/>
                                        <p:tgtEl>
                                          <p:spTgt spid="7"/>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up)">
                                      <p:cBhvr>
                                        <p:cTn id="13" dur="500"/>
                                        <p:tgtEl>
                                          <p:spTgt spid="12"/>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up)">
                                      <p:cBhvr>
                                        <p:cTn id="16" dur="500"/>
                                        <p:tgtEl>
                                          <p:spTgt spid="8"/>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up)">
                                      <p:cBhvr>
                                        <p:cTn id="19" dur="500"/>
                                        <p:tgtEl>
                                          <p:spTgt spid="9"/>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up)">
                                      <p:cBhvr>
                                        <p:cTn id="22" dur="500"/>
                                        <p:tgtEl>
                                          <p:spTgt spid="10"/>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up)">
                                      <p:cBhvr>
                                        <p:cTn id="25" dur="500"/>
                                        <p:tgtEl>
                                          <p:spTgt spid="11"/>
                                        </p:tgtEl>
                                      </p:cBhvr>
                                    </p:animEffect>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up)">
                                      <p:cBhvr>
                                        <p:cTn id="29" dur="500"/>
                                        <p:tgtEl>
                                          <p:spTgt spid="13"/>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up)">
                                      <p:cBhvr>
                                        <p:cTn id="32" dur="500"/>
                                        <p:tgtEl>
                                          <p:spTgt spid="18"/>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wipe(up)">
                                      <p:cBhvr>
                                        <p:cTn id="35" dur="500"/>
                                        <p:tgtEl>
                                          <p:spTgt spid="19"/>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wipe(up)">
                                      <p:cBhvr>
                                        <p:cTn id="38" dur="500"/>
                                        <p:tgtEl>
                                          <p:spTgt spid="20"/>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wipe(up)">
                                      <p:cBhvr>
                                        <p:cTn id="41" dur="500"/>
                                        <p:tgtEl>
                                          <p:spTgt spid="21"/>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up)">
                                      <p:cBhvr>
                                        <p:cTn id="44" dur="500"/>
                                        <p:tgtEl>
                                          <p:spTgt spid="22"/>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wipe(up)">
                                      <p:cBhvr>
                                        <p:cTn id="47" dur="500"/>
                                        <p:tgtEl>
                                          <p:spTgt spid="23"/>
                                        </p:tgtEl>
                                      </p:cBhvr>
                                    </p:animEffect>
                                  </p:childTnLst>
                                </p:cTn>
                              </p:par>
                            </p:childTnLst>
                          </p:cTn>
                        </p:par>
                        <p:par>
                          <p:cTn id="48" fill="hold">
                            <p:stCondLst>
                              <p:cond delay="1000"/>
                            </p:stCondLst>
                            <p:childTnLst>
                              <p:par>
                                <p:cTn id="49" presetID="22" presetClass="entr" presetSubtype="1" fill="hold" grpId="0" nodeType="after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wipe(up)">
                                      <p:cBhvr>
                                        <p:cTn id="51" dur="500"/>
                                        <p:tgtEl>
                                          <p:spTgt spid="24"/>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wipe(up)">
                                      <p:cBhvr>
                                        <p:cTn id="54" dur="500"/>
                                        <p:tgtEl>
                                          <p:spTgt spid="25"/>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wipe(up)">
                                      <p:cBhvr>
                                        <p:cTn id="57" dur="500"/>
                                        <p:tgtEl>
                                          <p:spTgt spid="26"/>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wipe(up)">
                                      <p:cBhvr>
                                        <p:cTn id="60" dur="500"/>
                                        <p:tgtEl>
                                          <p:spTgt spid="27"/>
                                        </p:tgtEl>
                                      </p:cBhvr>
                                    </p:animEffect>
                                  </p:childTnLst>
                                </p:cTn>
                              </p:par>
                              <p:par>
                                <p:cTn id="61" presetID="22" presetClass="entr" presetSubtype="1"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wipe(up)">
                                      <p:cBhvr>
                                        <p:cTn id="63" dur="500"/>
                                        <p:tgtEl>
                                          <p:spTgt spid="28"/>
                                        </p:tgtEl>
                                      </p:cBhvr>
                                    </p:animEffect>
                                  </p:childTnLst>
                                </p:cTn>
                              </p:par>
                              <p:par>
                                <p:cTn id="64" presetID="22" presetClass="entr" presetSubtype="1" fill="hold" grpId="0" nodeType="withEffect">
                                  <p:stCondLst>
                                    <p:cond delay="0"/>
                                  </p:stCondLst>
                                  <p:childTnLst>
                                    <p:set>
                                      <p:cBhvr>
                                        <p:cTn id="65" dur="1" fill="hold">
                                          <p:stCondLst>
                                            <p:cond delay="0"/>
                                          </p:stCondLst>
                                        </p:cTn>
                                        <p:tgtEl>
                                          <p:spTgt spid="29"/>
                                        </p:tgtEl>
                                        <p:attrNameLst>
                                          <p:attrName>style.visibility</p:attrName>
                                        </p:attrNameLst>
                                      </p:cBhvr>
                                      <p:to>
                                        <p:strVal val="visible"/>
                                      </p:to>
                                    </p:set>
                                    <p:animEffect transition="in" filter="wipe(up)">
                                      <p:cBhvr>
                                        <p:cTn id="66" dur="500"/>
                                        <p:tgtEl>
                                          <p:spTgt spid="29"/>
                                        </p:tgtEl>
                                      </p:cBhvr>
                                    </p:animEffect>
                                  </p:childTnLst>
                                </p:cTn>
                              </p:par>
                              <p:par>
                                <p:cTn id="67" presetID="22" presetClass="entr" presetSubtype="1" fill="hold" grpId="0" nodeType="withEffect">
                                  <p:stCondLst>
                                    <p:cond delay="0"/>
                                  </p:stCondLst>
                                  <p:childTnLst>
                                    <p:set>
                                      <p:cBhvr>
                                        <p:cTn id="68" dur="1" fill="hold">
                                          <p:stCondLst>
                                            <p:cond delay="0"/>
                                          </p:stCondLst>
                                        </p:cTn>
                                        <p:tgtEl>
                                          <p:spTgt spid="30"/>
                                        </p:tgtEl>
                                        <p:attrNameLst>
                                          <p:attrName>style.visibility</p:attrName>
                                        </p:attrNameLst>
                                      </p:cBhvr>
                                      <p:to>
                                        <p:strVal val="visible"/>
                                      </p:to>
                                    </p:set>
                                    <p:animEffect transition="in" filter="wipe(up)">
                                      <p:cBhvr>
                                        <p:cTn id="6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D3B56E64-EB86-413A-AFBC-F242F8703FB7}"/>
              </a:ext>
            </a:extLst>
          </p:cNvPr>
          <p:cNvSpPr>
            <a:spLocks noGrp="1"/>
          </p:cNvSpPr>
          <p:nvPr>
            <p:ph type="pic" sz="quarter" idx="10"/>
          </p:nvPr>
        </p:nvSpPr>
        <p:spPr>
          <a:xfrm>
            <a:off x="0" y="0"/>
            <a:ext cx="9521952" cy="6858000"/>
          </a:xfrm>
          <a:custGeom>
            <a:avLst/>
            <a:gdLst>
              <a:gd name="connsiteX0" fmla="*/ 0 w 9521952"/>
              <a:gd name="connsiteY0" fmla="*/ 0 h 6858000"/>
              <a:gd name="connsiteX1" fmla="*/ 9521952 w 9521952"/>
              <a:gd name="connsiteY1" fmla="*/ 0 h 6858000"/>
              <a:gd name="connsiteX2" fmla="*/ 9521952 w 9521952"/>
              <a:gd name="connsiteY2" fmla="*/ 6858000 h 6858000"/>
              <a:gd name="connsiteX3" fmla="*/ 0 w 95219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521952" h="6858000">
                <a:moveTo>
                  <a:pt x="0" y="0"/>
                </a:moveTo>
                <a:lnTo>
                  <a:pt x="9521952" y="0"/>
                </a:lnTo>
                <a:lnTo>
                  <a:pt x="9521952" y="6858000"/>
                </a:lnTo>
                <a:lnTo>
                  <a:pt x="0" y="6858000"/>
                </a:lnTo>
                <a:close/>
              </a:path>
            </a:pathLst>
          </a:custGeom>
          <a:solidFill>
            <a:schemeClr val="bg2">
              <a:lumMod val="75000"/>
            </a:schemeClr>
          </a:solidFill>
        </p:spPr>
        <p:txBody>
          <a:bodyPr wrap="square">
            <a:noAutofit/>
          </a:bodyPr>
          <a:lstStyle>
            <a:lvl1pPr>
              <a:defRPr sz="800"/>
            </a:lvl1pPr>
          </a:lstStyle>
          <a:p>
            <a:endParaRPr lang="en-ID"/>
          </a:p>
        </p:txBody>
      </p:sp>
      <p:sp>
        <p:nvSpPr>
          <p:cNvPr id="12" name="Picture Placeholder 11">
            <a:extLst>
              <a:ext uri="{FF2B5EF4-FFF2-40B4-BE49-F238E27FC236}">
                <a16:creationId xmlns:a16="http://schemas.microsoft.com/office/drawing/2014/main" id="{78CCAE38-7C7B-4CF5-BFC9-29ED65A0B3BB}"/>
              </a:ext>
            </a:extLst>
          </p:cNvPr>
          <p:cNvSpPr>
            <a:spLocks noGrp="1"/>
          </p:cNvSpPr>
          <p:nvPr>
            <p:ph type="pic" sz="quarter" idx="11"/>
          </p:nvPr>
        </p:nvSpPr>
        <p:spPr>
          <a:xfrm>
            <a:off x="7351776" y="499872"/>
            <a:ext cx="4340352" cy="5858256"/>
          </a:xfrm>
          <a:custGeom>
            <a:avLst/>
            <a:gdLst>
              <a:gd name="connsiteX0" fmla="*/ 147355 w 4340352"/>
              <a:gd name="connsiteY0" fmla="*/ 0 h 5858256"/>
              <a:gd name="connsiteX1" fmla="*/ 4192997 w 4340352"/>
              <a:gd name="connsiteY1" fmla="*/ 0 h 5858256"/>
              <a:gd name="connsiteX2" fmla="*/ 4340352 w 4340352"/>
              <a:gd name="connsiteY2" fmla="*/ 147355 h 5858256"/>
              <a:gd name="connsiteX3" fmla="*/ 4340352 w 4340352"/>
              <a:gd name="connsiteY3" fmla="*/ 5710901 h 5858256"/>
              <a:gd name="connsiteX4" fmla="*/ 4192997 w 4340352"/>
              <a:gd name="connsiteY4" fmla="*/ 5858256 h 5858256"/>
              <a:gd name="connsiteX5" fmla="*/ 147355 w 4340352"/>
              <a:gd name="connsiteY5" fmla="*/ 5858256 h 5858256"/>
              <a:gd name="connsiteX6" fmla="*/ 0 w 4340352"/>
              <a:gd name="connsiteY6" fmla="*/ 5710901 h 5858256"/>
              <a:gd name="connsiteX7" fmla="*/ 0 w 4340352"/>
              <a:gd name="connsiteY7" fmla="*/ 147355 h 5858256"/>
              <a:gd name="connsiteX8" fmla="*/ 147355 w 4340352"/>
              <a:gd name="connsiteY8" fmla="*/ 0 h 585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40352" h="5858256">
                <a:moveTo>
                  <a:pt x="147355" y="0"/>
                </a:moveTo>
                <a:lnTo>
                  <a:pt x="4192997" y="0"/>
                </a:lnTo>
                <a:cubicBezTo>
                  <a:pt x="4274379" y="0"/>
                  <a:pt x="4340352" y="65973"/>
                  <a:pt x="4340352" y="147355"/>
                </a:cubicBezTo>
                <a:lnTo>
                  <a:pt x="4340352" y="5710901"/>
                </a:lnTo>
                <a:cubicBezTo>
                  <a:pt x="4340352" y="5792283"/>
                  <a:pt x="4274379" y="5858256"/>
                  <a:pt x="4192997" y="5858256"/>
                </a:cubicBezTo>
                <a:lnTo>
                  <a:pt x="147355" y="5858256"/>
                </a:lnTo>
                <a:cubicBezTo>
                  <a:pt x="65973" y="5858256"/>
                  <a:pt x="0" y="5792283"/>
                  <a:pt x="0" y="5710901"/>
                </a:cubicBezTo>
                <a:lnTo>
                  <a:pt x="0" y="147355"/>
                </a:lnTo>
                <a:cubicBezTo>
                  <a:pt x="0" y="65973"/>
                  <a:pt x="65973" y="0"/>
                  <a:pt x="147355" y="0"/>
                </a:cubicBezTo>
                <a:close/>
              </a:path>
            </a:pathLst>
          </a:custGeom>
          <a:solidFill>
            <a:schemeClr val="bg2">
              <a:lumMod val="65000"/>
            </a:schemeClr>
          </a:solidFill>
        </p:spPr>
        <p:txBody>
          <a:bodyPr wrap="square">
            <a:noAutofit/>
          </a:bodyPr>
          <a:lstStyle>
            <a:lvl1pPr>
              <a:defRPr sz="800"/>
            </a:lvl1pPr>
          </a:lstStyle>
          <a:p>
            <a:endParaRPr lang="en-ID"/>
          </a:p>
        </p:txBody>
      </p:sp>
      <p:sp>
        <p:nvSpPr>
          <p:cNvPr id="8" name="Title 1">
            <a:extLst>
              <a:ext uri="{FF2B5EF4-FFF2-40B4-BE49-F238E27FC236}">
                <a16:creationId xmlns:a16="http://schemas.microsoft.com/office/drawing/2014/main" id="{BBE8AE6B-A351-4064-9644-8C040F22FB0F}"/>
              </a:ext>
            </a:extLst>
          </p:cNvPr>
          <p:cNvSpPr>
            <a:spLocks noGrp="1"/>
          </p:cNvSpPr>
          <p:nvPr>
            <p:ph type="title" hasCustomPrompt="1"/>
          </p:nvPr>
        </p:nvSpPr>
        <p:spPr>
          <a:xfrm>
            <a:off x="1173404" y="1197939"/>
            <a:ext cx="5550408" cy="1938528"/>
          </a:xfrm>
          <a:prstGeom prst="rect">
            <a:avLst/>
          </a:prstGeom>
        </p:spPr>
        <p:txBody>
          <a:bodyPr anchor="ctr"/>
          <a:lstStyle>
            <a:lvl1pPr algn="l">
              <a:lnSpc>
                <a:spcPct val="100000"/>
              </a:lnSpc>
              <a:defRPr sz="4000">
                <a:solidFill>
                  <a:schemeClr val="bg2"/>
                </a:solidFill>
              </a:defRPr>
            </a:lvl1pPr>
          </a:lstStyle>
          <a:p>
            <a:r>
              <a:rPr lang="en-US" dirty="0"/>
              <a:t>CLICK TO EDIT </a:t>
            </a:r>
            <a:br>
              <a:rPr lang="en-US" dirty="0"/>
            </a:br>
            <a:r>
              <a:rPr lang="en-US" dirty="0"/>
              <a:t>MASTER </a:t>
            </a:r>
            <a:br>
              <a:rPr lang="en-US" dirty="0"/>
            </a:br>
            <a:r>
              <a:rPr lang="en-US" dirty="0"/>
              <a:t>TITLE</a:t>
            </a:r>
            <a:endParaRPr lang="en-ID" dirty="0"/>
          </a:p>
        </p:txBody>
      </p:sp>
    </p:spTree>
    <p:extLst>
      <p:ext uri="{BB962C8B-B14F-4D97-AF65-F5344CB8AC3E}">
        <p14:creationId xmlns:p14="http://schemas.microsoft.com/office/powerpoint/2010/main" val="1343620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Picture Placeholder 7">
            <a:extLst>
              <a:ext uri="{FF2B5EF4-FFF2-40B4-BE49-F238E27FC236}">
                <a16:creationId xmlns:a16="http://schemas.microsoft.com/office/drawing/2014/main" id="{42D57323-8A10-4D51-9755-F9AB78031AA8}"/>
              </a:ext>
            </a:extLst>
          </p:cNvPr>
          <p:cNvSpPr>
            <a:spLocks noGrp="1"/>
          </p:cNvSpPr>
          <p:nvPr>
            <p:ph type="pic" sz="quarter" idx="19"/>
          </p:nvPr>
        </p:nvSpPr>
        <p:spPr>
          <a:xfrm>
            <a:off x="8135112" y="0"/>
            <a:ext cx="4056888" cy="6858000"/>
          </a:xfrm>
          <a:solidFill>
            <a:schemeClr val="bg2">
              <a:lumMod val="75000"/>
            </a:schemeClr>
          </a:solidFill>
        </p:spPr>
        <p:txBody>
          <a:bodyPr>
            <a:normAutofit/>
          </a:bodyPr>
          <a:lstStyle>
            <a:lvl1pPr>
              <a:defRPr sz="800"/>
            </a:lvl1pPr>
          </a:lstStyle>
          <a:p>
            <a:endParaRPr lang="en-US" dirty="0"/>
          </a:p>
        </p:txBody>
      </p:sp>
      <p:sp>
        <p:nvSpPr>
          <p:cNvPr id="5" name="Picture Placeholder 7">
            <a:extLst>
              <a:ext uri="{FF2B5EF4-FFF2-40B4-BE49-F238E27FC236}">
                <a16:creationId xmlns:a16="http://schemas.microsoft.com/office/drawing/2014/main" id="{B1353FBF-6FF0-46B3-9973-C5D5CC1C5E18}"/>
              </a:ext>
            </a:extLst>
          </p:cNvPr>
          <p:cNvSpPr>
            <a:spLocks noGrp="1"/>
          </p:cNvSpPr>
          <p:nvPr>
            <p:ph type="pic" sz="quarter" idx="11"/>
          </p:nvPr>
        </p:nvSpPr>
        <p:spPr>
          <a:xfrm>
            <a:off x="0" y="0"/>
            <a:ext cx="4056888" cy="6858000"/>
          </a:xfrm>
          <a:solidFill>
            <a:schemeClr val="bg2">
              <a:lumMod val="75000"/>
            </a:schemeClr>
          </a:solidFill>
        </p:spPr>
        <p:txBody>
          <a:bodyPr>
            <a:normAutofit/>
          </a:bodyPr>
          <a:lstStyle>
            <a:lvl1pPr>
              <a:defRPr sz="800"/>
            </a:lvl1pPr>
          </a:lstStyle>
          <a:p>
            <a:endParaRPr lang="en-US" dirty="0"/>
          </a:p>
        </p:txBody>
      </p:sp>
      <p:sp>
        <p:nvSpPr>
          <p:cNvPr id="7" name="Picture Placeholder 7">
            <a:extLst>
              <a:ext uri="{FF2B5EF4-FFF2-40B4-BE49-F238E27FC236}">
                <a16:creationId xmlns:a16="http://schemas.microsoft.com/office/drawing/2014/main" id="{48C79FED-F459-4EB5-8987-712416ECC0F8}"/>
              </a:ext>
            </a:extLst>
          </p:cNvPr>
          <p:cNvSpPr>
            <a:spLocks noGrp="1"/>
          </p:cNvSpPr>
          <p:nvPr>
            <p:ph type="pic" sz="quarter" idx="18"/>
          </p:nvPr>
        </p:nvSpPr>
        <p:spPr>
          <a:xfrm>
            <a:off x="4056888" y="0"/>
            <a:ext cx="4078224" cy="6858000"/>
          </a:xfrm>
          <a:solidFill>
            <a:schemeClr val="bg2">
              <a:lumMod val="75000"/>
            </a:schemeClr>
          </a:solidFill>
        </p:spPr>
        <p:txBody>
          <a:bodyPr>
            <a:normAutofit/>
          </a:bodyPr>
          <a:lstStyle>
            <a:lvl1pPr>
              <a:defRPr sz="800"/>
            </a:lvl1pPr>
          </a:lstStyle>
          <a:p>
            <a:endParaRPr lang="en-US" dirty="0"/>
          </a:p>
        </p:txBody>
      </p:sp>
    </p:spTree>
    <p:extLst>
      <p:ext uri="{BB962C8B-B14F-4D97-AF65-F5344CB8AC3E}">
        <p14:creationId xmlns:p14="http://schemas.microsoft.com/office/powerpoint/2010/main" val="3718099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5" name="Picture Placeholder 7">
            <a:extLst>
              <a:ext uri="{FF2B5EF4-FFF2-40B4-BE49-F238E27FC236}">
                <a16:creationId xmlns:a16="http://schemas.microsoft.com/office/drawing/2014/main" id="{B1353FBF-6FF0-46B3-9973-C5D5CC1C5E18}"/>
              </a:ext>
            </a:extLst>
          </p:cNvPr>
          <p:cNvSpPr>
            <a:spLocks noGrp="1"/>
          </p:cNvSpPr>
          <p:nvPr>
            <p:ph type="pic" sz="quarter" idx="11"/>
          </p:nvPr>
        </p:nvSpPr>
        <p:spPr>
          <a:xfrm>
            <a:off x="0" y="0"/>
            <a:ext cx="12192000" cy="6858000"/>
          </a:xfrm>
          <a:solidFill>
            <a:schemeClr val="bg2">
              <a:lumMod val="75000"/>
            </a:schemeClr>
          </a:solidFill>
        </p:spPr>
        <p:txBody>
          <a:bodyPr>
            <a:normAutofit/>
          </a:bodyPr>
          <a:lstStyle>
            <a:lvl1pPr>
              <a:defRPr sz="800"/>
            </a:lvl1pPr>
          </a:lstStyle>
          <a:p>
            <a:endParaRPr lang="en-US" dirty="0"/>
          </a:p>
        </p:txBody>
      </p:sp>
    </p:spTree>
    <p:extLst>
      <p:ext uri="{BB962C8B-B14F-4D97-AF65-F5344CB8AC3E}">
        <p14:creationId xmlns:p14="http://schemas.microsoft.com/office/powerpoint/2010/main" val="1214044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30D7F9-B252-4F78-A688-77FA42C33618}" type="datetimeFigureOut">
              <a:rPr lang="en-IN" smtClean="0"/>
              <a:t>10-06-2021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00A5CE-5428-4FAA-86A8-54DB97A5CD2F}" type="slidenum">
              <a:rPr lang="en-IN" smtClean="0"/>
              <a:t>‹#›</a:t>
            </a:fld>
            <a:endParaRPr lang="en-IN"/>
          </a:p>
        </p:txBody>
      </p:sp>
    </p:spTree>
    <p:extLst>
      <p:ext uri="{BB962C8B-B14F-4D97-AF65-F5344CB8AC3E}">
        <p14:creationId xmlns:p14="http://schemas.microsoft.com/office/powerpoint/2010/main" val="2789196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80D1AA-DF6A-4C01-B030-3027F1A9DCC2}" type="datetimeFigureOut">
              <a:rPr lang="en-ID" smtClean="0"/>
              <a:t>10/06/2021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45B7D95-96FE-4A34-835C-BA3A3E349B0D}" type="slidenum">
              <a:rPr lang="en-ID" smtClean="0"/>
              <a:t>‹#›</a:t>
            </a:fld>
            <a:endParaRPr lang="en-ID"/>
          </a:p>
        </p:txBody>
      </p:sp>
    </p:spTree>
    <p:extLst>
      <p:ext uri="{BB962C8B-B14F-4D97-AF65-F5344CB8AC3E}">
        <p14:creationId xmlns:p14="http://schemas.microsoft.com/office/powerpoint/2010/main" val="1808725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80D1AA-DF6A-4C01-B030-3027F1A9DCC2}" type="datetimeFigureOut">
              <a:rPr lang="en-ID" smtClean="0"/>
              <a:t>10/06/2021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045B7D95-96FE-4A34-835C-BA3A3E349B0D}" type="slidenum">
              <a:rPr lang="en-ID" smtClean="0"/>
              <a:t>‹#›</a:t>
            </a:fld>
            <a:endParaRPr lang="en-ID"/>
          </a:p>
        </p:txBody>
      </p:sp>
    </p:spTree>
    <p:extLst>
      <p:ext uri="{BB962C8B-B14F-4D97-AF65-F5344CB8AC3E}">
        <p14:creationId xmlns:p14="http://schemas.microsoft.com/office/powerpoint/2010/main" val="1650951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80D1AA-DF6A-4C01-B030-3027F1A9DCC2}" type="datetimeFigureOut">
              <a:rPr lang="en-ID" smtClean="0"/>
              <a:t>10/06/2021</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045B7D95-96FE-4A34-835C-BA3A3E349B0D}" type="slidenum">
              <a:rPr lang="en-ID" smtClean="0"/>
              <a:t>‹#›</a:t>
            </a:fld>
            <a:endParaRPr lang="en-ID"/>
          </a:p>
        </p:txBody>
      </p:sp>
    </p:spTree>
    <p:extLst>
      <p:ext uri="{BB962C8B-B14F-4D97-AF65-F5344CB8AC3E}">
        <p14:creationId xmlns:p14="http://schemas.microsoft.com/office/powerpoint/2010/main" val="1308517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80D1AA-DF6A-4C01-B030-3027F1A9DCC2}" type="datetimeFigureOut">
              <a:rPr lang="en-ID" smtClean="0"/>
              <a:t>10/06/2021</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045B7D95-96FE-4A34-835C-BA3A3E349B0D}" type="slidenum">
              <a:rPr lang="en-ID" smtClean="0"/>
              <a:t>‹#›</a:t>
            </a:fld>
            <a:endParaRPr lang="en-ID"/>
          </a:p>
        </p:txBody>
      </p:sp>
    </p:spTree>
    <p:extLst>
      <p:ext uri="{BB962C8B-B14F-4D97-AF65-F5344CB8AC3E}">
        <p14:creationId xmlns:p14="http://schemas.microsoft.com/office/powerpoint/2010/main" val="428511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80D1AA-DF6A-4C01-B030-3027F1A9DCC2}" type="datetimeFigureOut">
              <a:rPr lang="en-ID" smtClean="0"/>
              <a:t>10/06/2021</a:t>
            </a:fld>
            <a:endParaRPr lang="en-ID"/>
          </a:p>
        </p:txBody>
      </p:sp>
      <p:sp>
        <p:nvSpPr>
          <p:cNvPr id="3" name="Footer Placeholder 2"/>
          <p:cNvSpPr>
            <a:spLocks noGrp="1"/>
          </p:cNvSpPr>
          <p:nvPr>
            <p:ph type="ftr" sz="quarter" idx="11"/>
          </p:nvPr>
        </p:nvSpPr>
        <p:spPr/>
        <p:txBody>
          <a:bodyPr/>
          <a:lstStyle/>
          <a:p>
            <a:endParaRPr lang="en-ID"/>
          </a:p>
        </p:txBody>
      </p:sp>
      <p:sp>
        <p:nvSpPr>
          <p:cNvPr id="4" name="Slide Number Placeholder 3"/>
          <p:cNvSpPr>
            <a:spLocks noGrp="1"/>
          </p:cNvSpPr>
          <p:nvPr>
            <p:ph type="sldNum" sz="quarter" idx="12"/>
          </p:nvPr>
        </p:nvSpPr>
        <p:spPr/>
        <p:txBody>
          <a:bodyPr/>
          <a:lstStyle/>
          <a:p>
            <a:fld id="{045B7D95-96FE-4A34-835C-BA3A3E349B0D}" type="slidenum">
              <a:rPr lang="en-ID" smtClean="0"/>
              <a:t>‹#›</a:t>
            </a:fld>
            <a:endParaRPr lang="en-ID"/>
          </a:p>
        </p:txBody>
      </p:sp>
    </p:spTree>
    <p:extLst>
      <p:ext uri="{BB962C8B-B14F-4D97-AF65-F5344CB8AC3E}">
        <p14:creationId xmlns:p14="http://schemas.microsoft.com/office/powerpoint/2010/main" val="3260465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80D1AA-DF6A-4C01-B030-3027F1A9DCC2}" type="datetimeFigureOut">
              <a:rPr lang="en-ID" smtClean="0"/>
              <a:t>10/06/2021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045B7D95-96FE-4A34-835C-BA3A3E349B0D}" type="slidenum">
              <a:rPr lang="en-ID" smtClean="0"/>
              <a:t>‹#›</a:t>
            </a:fld>
            <a:endParaRPr lang="en-ID"/>
          </a:p>
        </p:txBody>
      </p:sp>
    </p:spTree>
    <p:extLst>
      <p:ext uri="{BB962C8B-B14F-4D97-AF65-F5344CB8AC3E}">
        <p14:creationId xmlns:p14="http://schemas.microsoft.com/office/powerpoint/2010/main" val="3928961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80D1AA-DF6A-4C01-B030-3027F1A9DCC2}" type="datetimeFigureOut">
              <a:rPr lang="en-ID" smtClean="0"/>
              <a:t>10/06/2021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045B7D95-96FE-4A34-835C-BA3A3E349B0D}" type="slidenum">
              <a:rPr lang="en-ID" smtClean="0"/>
              <a:t>‹#›</a:t>
            </a:fld>
            <a:endParaRPr lang="en-ID"/>
          </a:p>
        </p:txBody>
      </p:sp>
    </p:spTree>
    <p:extLst>
      <p:ext uri="{BB962C8B-B14F-4D97-AF65-F5344CB8AC3E}">
        <p14:creationId xmlns:p14="http://schemas.microsoft.com/office/powerpoint/2010/main" val="4042872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80D1AA-DF6A-4C01-B030-3027F1A9DCC2}" type="datetimeFigureOut">
              <a:rPr lang="en-ID" smtClean="0"/>
              <a:t>10/06/2021</a:t>
            </a:fld>
            <a:endParaRPr lang="en-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5B7D95-96FE-4A34-835C-BA3A3E349B0D}" type="slidenum">
              <a:rPr lang="en-ID" smtClean="0"/>
              <a:t>‹#›</a:t>
            </a:fld>
            <a:endParaRPr lang="en-ID"/>
          </a:p>
        </p:txBody>
      </p:sp>
    </p:spTree>
    <p:extLst>
      <p:ext uri="{BB962C8B-B14F-4D97-AF65-F5344CB8AC3E}">
        <p14:creationId xmlns:p14="http://schemas.microsoft.com/office/powerpoint/2010/main" val="3564718886"/>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661" r:id="rId12"/>
    <p:sldLayoutId id="2147483662" r:id="rId13"/>
    <p:sldLayoutId id="2147483663" r:id="rId14"/>
    <p:sldLayoutId id="2147483664" r:id="rId15"/>
    <p:sldLayoutId id="2147483665" r:id="rId16"/>
    <p:sldLayoutId id="2147483666"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B19959-1B75-446B-9536-DC6E624DD98C}"/>
              </a:ext>
            </a:extLst>
          </p:cNvPr>
          <p:cNvSpPr/>
          <p:nvPr/>
        </p:nvSpPr>
        <p:spPr>
          <a:xfrm>
            <a:off x="-145774" y="6094849"/>
            <a:ext cx="12470296" cy="3693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Open Sans"/>
                <a:ea typeface="+mn-ea"/>
                <a:cs typeface="+mn-cs"/>
              </a:rPr>
              <a:t>============================================================================= </a:t>
            </a:r>
          </a:p>
        </p:txBody>
      </p:sp>
      <p:pic>
        <p:nvPicPr>
          <p:cNvPr id="4" name="Picture 3" descr="Text, logo&#10;&#10;Description automatically generated">
            <a:extLst>
              <a:ext uri="{FF2B5EF4-FFF2-40B4-BE49-F238E27FC236}">
                <a16:creationId xmlns:a16="http://schemas.microsoft.com/office/drawing/2014/main" id="{0E73F8EE-527A-4406-9B86-A45AF8D2CE82}"/>
              </a:ext>
            </a:extLst>
          </p:cNvPr>
          <p:cNvPicPr>
            <a:picLocks noChangeAspect="1"/>
          </p:cNvPicPr>
          <p:nvPr/>
        </p:nvPicPr>
        <p:blipFill rotWithShape="1">
          <a:blip r:embed="rId3" cstate="print">
            <a:duotone>
              <a:schemeClr val="bg2">
                <a:shade val="45000"/>
                <a:satMod val="135000"/>
              </a:schemeClr>
              <a:prstClr val="white"/>
            </a:duotone>
            <a:extLst>
              <a:ext uri="{28A0092B-C50C-407E-A947-70E740481C1C}">
                <a14:useLocalDpi xmlns:a14="http://schemas.microsoft.com/office/drawing/2010/main" val="0"/>
              </a:ext>
            </a:extLst>
          </a:blip>
          <a:srcRect l="4430" t="12486" r="77764" b="11655"/>
          <a:stretch/>
        </p:blipFill>
        <p:spPr>
          <a:xfrm>
            <a:off x="436098" y="6358596"/>
            <a:ext cx="365760" cy="369333"/>
          </a:xfrm>
          <a:prstGeom prst="rect">
            <a:avLst/>
          </a:prstGeom>
        </p:spPr>
      </p:pic>
      <p:sp>
        <p:nvSpPr>
          <p:cNvPr id="7" name="TextBox 6">
            <a:extLst>
              <a:ext uri="{FF2B5EF4-FFF2-40B4-BE49-F238E27FC236}">
                <a16:creationId xmlns:a16="http://schemas.microsoft.com/office/drawing/2014/main" id="{2D04FA13-A14C-4D9C-AFE7-05F5FFD6FB0F}"/>
              </a:ext>
            </a:extLst>
          </p:cNvPr>
          <p:cNvSpPr txBox="1"/>
          <p:nvPr/>
        </p:nvSpPr>
        <p:spPr>
          <a:xfrm>
            <a:off x="430877" y="2554226"/>
            <a:ext cx="11893645" cy="34163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7200" b="1" dirty="0">
                <a:solidFill>
                  <a:srgbClr val="FFFFFF"/>
                </a:solidFill>
                <a:latin typeface="Open Sans" panose="020B0606030504020204" pitchFamily="34" charset="0"/>
                <a:ea typeface="Open Sans" panose="020B0606030504020204" pitchFamily="34" charset="0"/>
                <a:cs typeface="Open Sans" panose="020B0606030504020204" pitchFamily="34" charset="0"/>
              </a:rPr>
              <a:t>Structure of biological neurons relevant to ANNs</a:t>
            </a:r>
            <a:endParaRPr kumimoji="0" lang="en-IN" sz="7200" b="1"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3" name="Rectangle 2"/>
          <p:cNvSpPr/>
          <p:nvPr/>
        </p:nvSpPr>
        <p:spPr>
          <a:xfrm>
            <a:off x="872757" y="6403317"/>
            <a:ext cx="1116844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FFFFFF"/>
                </a:solidFill>
                <a:effectLst/>
                <a:uLnTx/>
                <a:uFillTx/>
                <a:latin typeface="Open Sans"/>
                <a:ea typeface="+mn-ea"/>
                <a:cs typeface="+mn-cs"/>
              </a:rPr>
              <a:t>WWW.THEMLLABS.COM     ||  contact@themllabs.com    || Phone : 91-7338339898, 91-6362546088</a:t>
            </a:r>
          </a:p>
        </p:txBody>
      </p:sp>
      <p:pic>
        <p:nvPicPr>
          <p:cNvPr id="11" name="Picture 10"/>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1042553" y="114204"/>
            <a:ext cx="851094" cy="838391"/>
          </a:xfrm>
          <a:prstGeom prst="rect">
            <a:avLst/>
          </a:prstGeom>
          <a:solidFill>
            <a:schemeClr val="accent6">
              <a:lumMod val="50000"/>
            </a:schemeClr>
          </a:solidFill>
          <a:ln>
            <a:solidFill>
              <a:srgbClr val="7030A0"/>
            </a:solidFill>
          </a:ln>
        </p:spPr>
      </p:pic>
    </p:spTree>
    <p:extLst>
      <p:ext uri="{BB962C8B-B14F-4D97-AF65-F5344CB8AC3E}">
        <p14:creationId xmlns:p14="http://schemas.microsoft.com/office/powerpoint/2010/main" val="3816765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B19959-1B75-446B-9536-DC6E624DD98C}"/>
              </a:ext>
            </a:extLst>
          </p:cNvPr>
          <p:cNvSpPr/>
          <p:nvPr/>
        </p:nvSpPr>
        <p:spPr>
          <a:xfrm>
            <a:off x="-145774" y="6094849"/>
            <a:ext cx="12470296" cy="3693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72E9D">
                    <a:lumMod val="50000"/>
                  </a:srgbClr>
                </a:solidFill>
                <a:effectLst/>
                <a:uLnTx/>
                <a:uFillTx/>
                <a:latin typeface="Open Sans"/>
                <a:ea typeface="+mn-ea"/>
                <a:cs typeface="+mn-cs"/>
              </a:rPr>
              <a:t>============================================================================= </a:t>
            </a:r>
          </a:p>
        </p:txBody>
      </p:sp>
      <p:pic>
        <p:nvPicPr>
          <p:cNvPr id="5" name="Picture 4" descr="Text, logo&#10;&#10;Description automatically generated">
            <a:extLst>
              <a:ext uri="{FF2B5EF4-FFF2-40B4-BE49-F238E27FC236}">
                <a16:creationId xmlns:a16="http://schemas.microsoft.com/office/drawing/2014/main" id="{0E73F8EE-527A-4406-9B86-A45AF8D2CE82}"/>
              </a:ext>
            </a:extLst>
          </p:cNvPr>
          <p:cNvPicPr>
            <a:picLocks noChangeAspect="1"/>
          </p:cNvPicPr>
          <p:nvPr/>
        </p:nvPicPr>
        <p:blipFill rotWithShape="1">
          <a:blip r:embed="rId2" cstate="print">
            <a:biLevel thresh="50000"/>
            <a:extLst>
              <a:ext uri="{28A0092B-C50C-407E-A947-70E740481C1C}">
                <a14:useLocalDpi xmlns:a14="http://schemas.microsoft.com/office/drawing/2010/main" val="0"/>
              </a:ext>
            </a:extLst>
          </a:blip>
          <a:srcRect l="4430" t="12486" r="77764" b="11655"/>
          <a:stretch/>
        </p:blipFill>
        <p:spPr>
          <a:xfrm>
            <a:off x="436098" y="6358596"/>
            <a:ext cx="365760" cy="369333"/>
          </a:xfrm>
          <a:prstGeom prst="rect">
            <a:avLst/>
          </a:prstGeom>
        </p:spPr>
      </p:pic>
      <p:sp>
        <p:nvSpPr>
          <p:cNvPr id="6" name="Rectangle 5"/>
          <p:cNvSpPr/>
          <p:nvPr/>
        </p:nvSpPr>
        <p:spPr>
          <a:xfrm>
            <a:off x="872757" y="6403317"/>
            <a:ext cx="1116844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072E9D">
                    <a:lumMod val="50000"/>
                  </a:srgbClr>
                </a:solidFill>
                <a:effectLst/>
                <a:uLnTx/>
                <a:uFillTx/>
                <a:latin typeface="Open Sans"/>
                <a:ea typeface="+mn-ea"/>
                <a:cs typeface="+mn-cs"/>
              </a:rPr>
              <a:t>WWW.THEMLLABS.COM     ||  contact@themllabs.com    || Phone : 91-7338339898, 91-6362546088</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8253" y="155161"/>
            <a:ext cx="851094" cy="838391"/>
          </a:xfrm>
          <a:prstGeom prst="rect">
            <a:avLst/>
          </a:prstGeom>
        </p:spPr>
      </p:pic>
      <p:sp>
        <p:nvSpPr>
          <p:cNvPr id="8" name="TextBox 7">
            <a:extLst>
              <a:ext uri="{FF2B5EF4-FFF2-40B4-BE49-F238E27FC236}">
                <a16:creationId xmlns:a16="http://schemas.microsoft.com/office/drawing/2014/main" id="{A9E68CB3-ABF6-4245-9BB0-A993AE3C8C82}"/>
              </a:ext>
            </a:extLst>
          </p:cNvPr>
          <p:cNvSpPr txBox="1"/>
          <p:nvPr/>
        </p:nvSpPr>
        <p:spPr>
          <a:xfrm>
            <a:off x="801858" y="1400792"/>
            <a:ext cx="10977489" cy="954107"/>
          </a:xfrm>
          <a:prstGeom prst="rect">
            <a:avLst/>
          </a:prstGeom>
          <a:noFill/>
        </p:spPr>
        <p:txBody>
          <a:bodyPr wrap="square">
            <a:spAutoFit/>
          </a:bodyPr>
          <a:lstStyle/>
          <a:p>
            <a:r>
              <a:rPr lang="en-US" sz="2800" b="1" i="0" dirty="0">
                <a:effectLst/>
                <a:latin typeface="Open Sans" panose="020B0606030504020204" pitchFamily="34" charset="0"/>
                <a:ea typeface="Open Sans" panose="020B0606030504020204" pitchFamily="34" charset="0"/>
                <a:cs typeface="Open Sans" panose="020B0606030504020204" pitchFamily="34" charset="0"/>
              </a:rPr>
              <a:t> As this concept borrowed from ANN there are lot of similarities though there are differences too. </a:t>
            </a:r>
          </a:p>
        </p:txBody>
      </p:sp>
      <p:sp>
        <p:nvSpPr>
          <p:cNvPr id="10" name="TextBox 9">
            <a:extLst>
              <a:ext uri="{FF2B5EF4-FFF2-40B4-BE49-F238E27FC236}">
                <a16:creationId xmlns:a16="http://schemas.microsoft.com/office/drawing/2014/main" id="{C2DCA2B4-A4A4-47A9-B0F1-9F89AFCD8C7D}"/>
              </a:ext>
            </a:extLst>
          </p:cNvPr>
          <p:cNvSpPr txBox="1"/>
          <p:nvPr/>
        </p:nvSpPr>
        <p:spPr>
          <a:xfrm>
            <a:off x="618978" y="607341"/>
            <a:ext cx="6238874" cy="671851"/>
          </a:xfrm>
          <a:prstGeom prst="rect">
            <a:avLst/>
          </a:prstGeom>
          <a:noFill/>
        </p:spPr>
        <p:txBody>
          <a:bodyPr wrap="square">
            <a:spAutoFit/>
          </a:bodyPr>
          <a:lstStyle/>
          <a:p>
            <a:pPr>
              <a:lnSpc>
                <a:spcPct val="150000"/>
              </a:lnSpc>
            </a:pPr>
            <a:r>
              <a:rPr lang="en-US" sz="2800" b="1" dirty="0">
                <a:latin typeface="Open Sans" panose="020B0606030504020204" pitchFamily="34" charset="0"/>
                <a:ea typeface="Open Sans" panose="020B0606030504020204" pitchFamily="34" charset="0"/>
                <a:cs typeface="Open Sans" panose="020B0606030504020204" pitchFamily="34" charset="0"/>
              </a:rPr>
              <a:t>Comparing ANN &amp; BNN</a:t>
            </a:r>
          </a:p>
        </p:txBody>
      </p:sp>
      <p:sp>
        <p:nvSpPr>
          <p:cNvPr id="12" name="TextBox 11">
            <a:extLst>
              <a:ext uri="{FF2B5EF4-FFF2-40B4-BE49-F238E27FC236}">
                <a16:creationId xmlns:a16="http://schemas.microsoft.com/office/drawing/2014/main" id="{AE83D1A8-D7E6-4E9F-9DCD-ECB8018C66EF}"/>
              </a:ext>
            </a:extLst>
          </p:cNvPr>
          <p:cNvSpPr txBox="1"/>
          <p:nvPr/>
        </p:nvSpPr>
        <p:spPr>
          <a:xfrm>
            <a:off x="872756" y="2727630"/>
            <a:ext cx="10404843" cy="4832092"/>
          </a:xfrm>
          <a:prstGeom prst="rect">
            <a:avLst/>
          </a:prstGeom>
          <a:noFill/>
        </p:spPr>
        <p:txBody>
          <a:bodyPr wrap="square" numCol="2">
            <a:spAutoFit/>
          </a:bodyPr>
          <a:lstStyle/>
          <a:p>
            <a:pPr algn="just"/>
            <a:r>
              <a:rPr lang="en-US" sz="2800" b="1" dirty="0">
                <a:latin typeface="Open Sans" panose="020B0606030504020204" pitchFamily="34" charset="0"/>
                <a:ea typeface="Open Sans" panose="020B0606030504020204" pitchFamily="34" charset="0"/>
                <a:cs typeface="Open Sans" panose="020B0606030504020204" pitchFamily="34" charset="0"/>
              </a:rPr>
              <a:t>Biological Neural Network 				Soma</a:t>
            </a:r>
          </a:p>
          <a:p>
            <a:pPr algn="just"/>
            <a:endParaRPr lang="en-US" sz="2800" b="1" dirty="0">
              <a:latin typeface="Open Sans" panose="020B0606030504020204" pitchFamily="34" charset="0"/>
              <a:ea typeface="Open Sans" panose="020B0606030504020204" pitchFamily="34" charset="0"/>
              <a:cs typeface="Open Sans" panose="020B0606030504020204" pitchFamily="34" charset="0"/>
            </a:endParaRPr>
          </a:p>
          <a:p>
            <a:pPr algn="just"/>
            <a:r>
              <a:rPr lang="en-US" sz="2800" b="1" dirty="0">
                <a:latin typeface="Open Sans" panose="020B0606030504020204" pitchFamily="34" charset="0"/>
                <a:ea typeface="Open Sans" panose="020B0606030504020204" pitchFamily="34" charset="0"/>
                <a:cs typeface="Open Sans" panose="020B0606030504020204" pitchFamily="34" charset="0"/>
              </a:rPr>
              <a:t>			Dendrites </a:t>
            </a:r>
          </a:p>
          <a:p>
            <a:pPr algn="just"/>
            <a:r>
              <a:rPr lang="en-US" sz="2800" b="1" dirty="0">
                <a:latin typeface="Open Sans" panose="020B0606030504020204" pitchFamily="34" charset="0"/>
                <a:ea typeface="Open Sans" panose="020B0606030504020204" pitchFamily="34" charset="0"/>
                <a:cs typeface="Open Sans" panose="020B0606030504020204" pitchFamily="34" charset="0"/>
              </a:rPr>
              <a:t>        			</a:t>
            </a:r>
          </a:p>
          <a:p>
            <a:pPr algn="just"/>
            <a:r>
              <a:rPr lang="en-US" sz="2800" b="1" dirty="0">
                <a:latin typeface="Open Sans" panose="020B0606030504020204" pitchFamily="34" charset="0"/>
                <a:ea typeface="Open Sans" panose="020B0606030504020204" pitchFamily="34" charset="0"/>
                <a:cs typeface="Open Sans" panose="020B0606030504020204" pitchFamily="34" charset="0"/>
              </a:rPr>
              <a:t>			Synapse 				</a:t>
            </a:r>
          </a:p>
          <a:p>
            <a:pPr algn="just"/>
            <a:endParaRPr lang="en-US" sz="2800" b="1" dirty="0">
              <a:latin typeface="Open Sans" panose="020B0606030504020204" pitchFamily="34" charset="0"/>
              <a:ea typeface="Open Sans" panose="020B0606030504020204" pitchFamily="34" charset="0"/>
              <a:cs typeface="Open Sans" panose="020B0606030504020204" pitchFamily="34" charset="0"/>
            </a:endParaRPr>
          </a:p>
          <a:p>
            <a:pPr algn="just"/>
            <a:r>
              <a:rPr lang="en-US" sz="2800" b="1" dirty="0">
                <a:latin typeface="Open Sans" panose="020B0606030504020204" pitchFamily="34" charset="0"/>
                <a:ea typeface="Open Sans" panose="020B0606030504020204" pitchFamily="34" charset="0"/>
                <a:cs typeface="Open Sans" panose="020B0606030504020204" pitchFamily="34" charset="0"/>
              </a:rPr>
              <a:t>			Axon </a:t>
            </a:r>
          </a:p>
          <a:p>
            <a:endParaRPr lang="en-US" sz="2800" b="1" dirty="0">
              <a:latin typeface="Open Sans" panose="020B0606030504020204" pitchFamily="34" charset="0"/>
              <a:ea typeface="Open Sans" panose="020B0606030504020204" pitchFamily="34" charset="0"/>
              <a:cs typeface="Open Sans" panose="020B0606030504020204" pitchFamily="34" charset="0"/>
            </a:endParaRPr>
          </a:p>
          <a:p>
            <a:endParaRPr lang="en-US" sz="2800" b="1" dirty="0">
              <a:latin typeface="Open Sans" panose="020B0606030504020204" pitchFamily="34" charset="0"/>
              <a:ea typeface="Open Sans" panose="020B0606030504020204" pitchFamily="34" charset="0"/>
              <a:cs typeface="Open Sans" panose="020B0606030504020204" pitchFamily="34" charset="0"/>
            </a:endParaRPr>
          </a:p>
          <a:p>
            <a:endParaRPr lang="en-US" sz="2800" b="1" dirty="0">
              <a:latin typeface="Open Sans" panose="020B0606030504020204" pitchFamily="34" charset="0"/>
              <a:ea typeface="Open Sans" panose="020B0606030504020204" pitchFamily="34" charset="0"/>
              <a:cs typeface="Open Sans" panose="020B0606030504020204" pitchFamily="34" charset="0"/>
            </a:endParaRPr>
          </a:p>
          <a:p>
            <a:r>
              <a:rPr lang="en-US" sz="2800" b="1" dirty="0">
                <a:latin typeface="Open Sans" panose="020B0606030504020204" pitchFamily="34" charset="0"/>
                <a:ea typeface="Open Sans" panose="020B0606030504020204" pitchFamily="34" charset="0"/>
                <a:cs typeface="Open Sans" panose="020B0606030504020204" pitchFamily="34" charset="0"/>
              </a:rPr>
              <a:t>Artificial Neural Network		   			Node</a:t>
            </a:r>
          </a:p>
          <a:p>
            <a:r>
              <a:rPr lang="en-US" sz="2800" b="1" dirty="0">
                <a:latin typeface="Open Sans" panose="020B0606030504020204" pitchFamily="34" charset="0"/>
                <a:ea typeface="Open Sans" panose="020B0606030504020204" pitchFamily="34" charset="0"/>
                <a:cs typeface="Open Sans" panose="020B0606030504020204" pitchFamily="34" charset="0"/>
              </a:rPr>
              <a:t>			</a:t>
            </a:r>
          </a:p>
          <a:p>
            <a:r>
              <a:rPr lang="en-US" sz="2800" b="1" dirty="0">
                <a:latin typeface="Open Sans" panose="020B0606030504020204" pitchFamily="34" charset="0"/>
                <a:ea typeface="Open Sans" panose="020B0606030504020204" pitchFamily="34" charset="0"/>
                <a:cs typeface="Open Sans" panose="020B0606030504020204" pitchFamily="34" charset="0"/>
              </a:rPr>
              <a:t>			Input                           </a:t>
            </a:r>
          </a:p>
          <a:p>
            <a:r>
              <a:rPr lang="en-US" sz="2800" b="1" dirty="0">
                <a:latin typeface="Open Sans" panose="020B0606030504020204" pitchFamily="34" charset="0"/>
                <a:ea typeface="Open Sans" panose="020B0606030504020204" pitchFamily="34" charset="0"/>
                <a:cs typeface="Open Sans" panose="020B0606030504020204" pitchFamily="34" charset="0"/>
              </a:rPr>
              <a:t>                      </a:t>
            </a:r>
          </a:p>
          <a:p>
            <a:r>
              <a:rPr lang="en-US" sz="2800" b="1" dirty="0">
                <a:latin typeface="Open Sans" panose="020B0606030504020204" pitchFamily="34" charset="0"/>
                <a:ea typeface="Open Sans" panose="020B0606030504020204" pitchFamily="34" charset="0"/>
                <a:cs typeface="Open Sans" panose="020B0606030504020204" pitchFamily="34" charset="0"/>
              </a:rPr>
              <a:t>Weight or Interconnections</a:t>
            </a:r>
          </a:p>
          <a:p>
            <a:endParaRPr lang="en-US" sz="2800" b="1" dirty="0">
              <a:latin typeface="Open Sans" panose="020B0606030504020204" pitchFamily="34" charset="0"/>
              <a:ea typeface="Open Sans" panose="020B0606030504020204" pitchFamily="34" charset="0"/>
              <a:cs typeface="Open Sans" panose="020B0606030504020204" pitchFamily="34" charset="0"/>
            </a:endParaRPr>
          </a:p>
          <a:p>
            <a:r>
              <a:rPr lang="en-US" sz="2800" b="1" dirty="0">
                <a:latin typeface="Open Sans" panose="020B0606030504020204" pitchFamily="34" charset="0"/>
                <a:ea typeface="Open Sans" panose="020B0606030504020204" pitchFamily="34" charset="0"/>
                <a:cs typeface="Open Sans" panose="020B0606030504020204" pitchFamily="34" charset="0"/>
              </a:rPr>
              <a:t>			Output</a:t>
            </a:r>
          </a:p>
          <a:p>
            <a:endParaRPr lang="en-US" sz="2800" b="1" dirty="0">
              <a:latin typeface="Open Sans" panose="020B0606030504020204" pitchFamily="34" charset="0"/>
              <a:ea typeface="Open Sans" panose="020B0606030504020204" pitchFamily="34" charset="0"/>
              <a:cs typeface="Open Sans" panose="020B0606030504020204" pitchFamily="34" charset="0"/>
            </a:endParaRPr>
          </a:p>
          <a:p>
            <a:endParaRPr lang="en-US" sz="2800" b="1" dirty="0">
              <a:latin typeface="Open Sans" panose="020B0606030504020204" pitchFamily="34" charset="0"/>
              <a:ea typeface="Open Sans" panose="020B0606030504020204" pitchFamily="34" charset="0"/>
              <a:cs typeface="Open Sans" panose="020B0606030504020204" pitchFamily="34" charset="0"/>
            </a:endParaRPr>
          </a:p>
          <a:p>
            <a:r>
              <a:rPr lang="en-US" sz="2800" b="1" dirty="0">
                <a:latin typeface="Open Sans" panose="020B0606030504020204" pitchFamily="34" charset="0"/>
                <a:ea typeface="Open Sans" panose="020B0606030504020204" pitchFamily="34" charset="0"/>
                <a:cs typeface="Open Sans" panose="020B0606030504020204" pitchFamily="34" charset="0"/>
              </a:rPr>
              <a:t>									</a:t>
            </a:r>
          </a:p>
        </p:txBody>
      </p:sp>
    </p:spTree>
    <p:extLst>
      <p:ext uri="{BB962C8B-B14F-4D97-AF65-F5344CB8AC3E}">
        <p14:creationId xmlns:p14="http://schemas.microsoft.com/office/powerpoint/2010/main" val="2065506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B19959-1B75-446B-9536-DC6E624DD98C}"/>
              </a:ext>
            </a:extLst>
          </p:cNvPr>
          <p:cNvSpPr/>
          <p:nvPr/>
        </p:nvSpPr>
        <p:spPr>
          <a:xfrm>
            <a:off x="-145774" y="6094849"/>
            <a:ext cx="12470296" cy="3693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72E9D">
                    <a:lumMod val="50000"/>
                  </a:srgbClr>
                </a:solidFill>
                <a:effectLst/>
                <a:uLnTx/>
                <a:uFillTx/>
                <a:latin typeface="Open Sans"/>
                <a:ea typeface="+mn-ea"/>
                <a:cs typeface="+mn-cs"/>
              </a:rPr>
              <a:t>============================================================================= </a:t>
            </a:r>
          </a:p>
        </p:txBody>
      </p:sp>
      <p:pic>
        <p:nvPicPr>
          <p:cNvPr id="5" name="Picture 4" descr="Text, logo&#10;&#10;Description automatically generated">
            <a:extLst>
              <a:ext uri="{FF2B5EF4-FFF2-40B4-BE49-F238E27FC236}">
                <a16:creationId xmlns:a16="http://schemas.microsoft.com/office/drawing/2014/main" id="{0E73F8EE-527A-4406-9B86-A45AF8D2CE82}"/>
              </a:ext>
            </a:extLst>
          </p:cNvPr>
          <p:cNvPicPr>
            <a:picLocks noChangeAspect="1"/>
          </p:cNvPicPr>
          <p:nvPr/>
        </p:nvPicPr>
        <p:blipFill rotWithShape="1">
          <a:blip r:embed="rId2" cstate="print">
            <a:biLevel thresh="50000"/>
            <a:extLst>
              <a:ext uri="{28A0092B-C50C-407E-A947-70E740481C1C}">
                <a14:useLocalDpi xmlns:a14="http://schemas.microsoft.com/office/drawing/2010/main" val="0"/>
              </a:ext>
            </a:extLst>
          </a:blip>
          <a:srcRect l="4430" t="12486" r="77764" b="11655"/>
          <a:stretch/>
        </p:blipFill>
        <p:spPr>
          <a:xfrm>
            <a:off x="436098" y="6358596"/>
            <a:ext cx="365760" cy="369333"/>
          </a:xfrm>
          <a:prstGeom prst="rect">
            <a:avLst/>
          </a:prstGeom>
        </p:spPr>
      </p:pic>
      <p:sp>
        <p:nvSpPr>
          <p:cNvPr id="6" name="Rectangle 5"/>
          <p:cNvSpPr/>
          <p:nvPr/>
        </p:nvSpPr>
        <p:spPr>
          <a:xfrm>
            <a:off x="872757" y="6403317"/>
            <a:ext cx="1116844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072E9D">
                    <a:lumMod val="50000"/>
                  </a:srgbClr>
                </a:solidFill>
                <a:effectLst/>
                <a:uLnTx/>
                <a:uFillTx/>
                <a:latin typeface="Open Sans"/>
                <a:ea typeface="+mn-ea"/>
                <a:cs typeface="+mn-cs"/>
              </a:rPr>
              <a:t>WWW.THEMLLABS.COM     ||  contact@themllabs.com    || Phone : 91-7338339898, 91-6362546088</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8253" y="155161"/>
            <a:ext cx="851094" cy="838391"/>
          </a:xfrm>
          <a:prstGeom prst="rect">
            <a:avLst/>
          </a:prstGeom>
        </p:spPr>
      </p:pic>
      <p:sp>
        <p:nvSpPr>
          <p:cNvPr id="8" name="TextBox 7">
            <a:extLst>
              <a:ext uri="{FF2B5EF4-FFF2-40B4-BE49-F238E27FC236}">
                <a16:creationId xmlns:a16="http://schemas.microsoft.com/office/drawing/2014/main" id="{38F9D3AC-E915-498E-B019-1F6645053F84}"/>
              </a:ext>
            </a:extLst>
          </p:cNvPr>
          <p:cNvSpPr txBox="1"/>
          <p:nvPr/>
        </p:nvSpPr>
        <p:spPr>
          <a:xfrm>
            <a:off x="618978" y="624220"/>
            <a:ext cx="6238874" cy="523220"/>
          </a:xfrm>
          <a:prstGeom prst="rect">
            <a:avLst/>
          </a:prstGeom>
          <a:noFill/>
        </p:spPr>
        <p:txBody>
          <a:bodyPr wrap="square">
            <a:spAutoFit/>
          </a:bodyPr>
          <a:lstStyle/>
          <a:p>
            <a:r>
              <a:rPr lang="en-US" sz="2800" b="1" i="0" dirty="0">
                <a:effectLst/>
                <a:latin typeface="Open Sans" panose="020B0606030504020204" pitchFamily="34" charset="0"/>
                <a:ea typeface="Open Sans" panose="020B0606030504020204" pitchFamily="34" charset="0"/>
                <a:cs typeface="Open Sans" panose="020B0606030504020204" pitchFamily="34" charset="0"/>
              </a:rPr>
              <a:t>Analogy of ANN with BNN</a:t>
            </a:r>
            <a:endParaRPr lang="en-US" sz="2800" b="1" dirty="0">
              <a:latin typeface="Open Sans" panose="020B0606030504020204" pitchFamily="34" charset="0"/>
              <a:ea typeface="Open Sans" panose="020B0606030504020204" pitchFamily="34" charset="0"/>
              <a:cs typeface="Open Sans" panose="020B0606030504020204" pitchFamily="34" charset="0"/>
            </a:endParaRPr>
          </a:p>
        </p:txBody>
      </p:sp>
      <p:pic>
        <p:nvPicPr>
          <p:cNvPr id="5122" name="Picture 2" descr="Artificial Neural Network-A Brief Introduction | by Tharani Gnanasegaram |  Medium">
            <a:extLst>
              <a:ext uri="{FF2B5EF4-FFF2-40B4-BE49-F238E27FC236}">
                <a16:creationId xmlns:a16="http://schemas.microsoft.com/office/drawing/2014/main" id="{C8A5AFC9-6960-423C-95FE-0F52181A92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402" y="1676400"/>
            <a:ext cx="10729943" cy="392429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166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B19959-1B75-446B-9536-DC6E624DD98C}"/>
              </a:ext>
            </a:extLst>
          </p:cNvPr>
          <p:cNvSpPr/>
          <p:nvPr/>
        </p:nvSpPr>
        <p:spPr>
          <a:xfrm>
            <a:off x="-145774" y="6094849"/>
            <a:ext cx="12470296" cy="3693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72E9D">
                    <a:lumMod val="50000"/>
                  </a:srgbClr>
                </a:solidFill>
                <a:effectLst/>
                <a:uLnTx/>
                <a:uFillTx/>
                <a:latin typeface="Open Sans"/>
                <a:ea typeface="+mn-ea"/>
                <a:cs typeface="+mn-cs"/>
              </a:rPr>
              <a:t>============================================================================= </a:t>
            </a:r>
          </a:p>
        </p:txBody>
      </p:sp>
      <p:pic>
        <p:nvPicPr>
          <p:cNvPr id="5" name="Picture 4" descr="Text, logo&#10;&#10;Description automatically generated">
            <a:extLst>
              <a:ext uri="{FF2B5EF4-FFF2-40B4-BE49-F238E27FC236}">
                <a16:creationId xmlns:a16="http://schemas.microsoft.com/office/drawing/2014/main" id="{0E73F8EE-527A-4406-9B86-A45AF8D2CE82}"/>
              </a:ext>
            </a:extLst>
          </p:cNvPr>
          <p:cNvPicPr>
            <a:picLocks noChangeAspect="1"/>
          </p:cNvPicPr>
          <p:nvPr/>
        </p:nvPicPr>
        <p:blipFill rotWithShape="1">
          <a:blip r:embed="rId2" cstate="print">
            <a:biLevel thresh="50000"/>
            <a:extLst>
              <a:ext uri="{28A0092B-C50C-407E-A947-70E740481C1C}">
                <a14:useLocalDpi xmlns:a14="http://schemas.microsoft.com/office/drawing/2010/main" val="0"/>
              </a:ext>
            </a:extLst>
          </a:blip>
          <a:srcRect l="4430" t="12486" r="77764" b="11655"/>
          <a:stretch/>
        </p:blipFill>
        <p:spPr>
          <a:xfrm>
            <a:off x="436098" y="6358596"/>
            <a:ext cx="365760" cy="369333"/>
          </a:xfrm>
          <a:prstGeom prst="rect">
            <a:avLst/>
          </a:prstGeom>
        </p:spPr>
      </p:pic>
      <p:sp>
        <p:nvSpPr>
          <p:cNvPr id="6" name="Rectangle 5"/>
          <p:cNvSpPr/>
          <p:nvPr/>
        </p:nvSpPr>
        <p:spPr>
          <a:xfrm>
            <a:off x="872757" y="6403317"/>
            <a:ext cx="1116844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072E9D">
                    <a:lumMod val="50000"/>
                  </a:srgbClr>
                </a:solidFill>
                <a:effectLst/>
                <a:uLnTx/>
                <a:uFillTx/>
                <a:latin typeface="Open Sans"/>
                <a:ea typeface="+mn-ea"/>
                <a:cs typeface="+mn-cs"/>
              </a:rPr>
              <a:t>WWW.THEMLLABS.COM     ||  contact@themllabs.com    || Phone : 91-7338339898, 91-6362546088</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8253" y="155161"/>
            <a:ext cx="851094" cy="838391"/>
          </a:xfrm>
          <a:prstGeom prst="rect">
            <a:avLst/>
          </a:prstGeom>
        </p:spPr>
      </p:pic>
      <p:sp>
        <p:nvSpPr>
          <p:cNvPr id="9" name="TextBox 8">
            <a:extLst>
              <a:ext uri="{FF2B5EF4-FFF2-40B4-BE49-F238E27FC236}">
                <a16:creationId xmlns:a16="http://schemas.microsoft.com/office/drawing/2014/main" id="{FB5D9973-0553-4CB3-9D75-FD7A19725661}"/>
              </a:ext>
            </a:extLst>
          </p:cNvPr>
          <p:cNvSpPr txBox="1"/>
          <p:nvPr/>
        </p:nvSpPr>
        <p:spPr>
          <a:xfrm>
            <a:off x="412653" y="954289"/>
            <a:ext cx="10898652" cy="4832092"/>
          </a:xfrm>
          <a:prstGeom prst="rect">
            <a:avLst/>
          </a:prstGeom>
          <a:noFill/>
        </p:spPr>
        <p:txBody>
          <a:bodyPr wrap="square">
            <a:spAutoFit/>
          </a:bodyPr>
          <a:lstStyle/>
          <a:p>
            <a:pPr marL="457200" indent="-457200" algn="just">
              <a:buFont typeface="Arial" panose="020B0604020202020204" pitchFamily="34" charset="0"/>
              <a:buChar char="•"/>
            </a:pPr>
            <a:r>
              <a:rPr lang="en-US" sz="2800" b="1" i="0" dirty="0">
                <a:effectLst/>
                <a:latin typeface="Open Sans" panose="020B0606030504020204" pitchFamily="34" charset="0"/>
                <a:ea typeface="Open Sans" panose="020B0606030504020204" pitchFamily="34" charset="0"/>
                <a:cs typeface="Open Sans" panose="020B0606030504020204" pitchFamily="34" charset="0"/>
              </a:rPr>
              <a:t>The dendrites in biological neural network is analogous to the weighted inputs based on their synaptic interconnection in artificial neural network. </a:t>
            </a:r>
          </a:p>
          <a:p>
            <a:pPr marL="457200" indent="-457200" algn="just">
              <a:buFont typeface="Arial" panose="020B0604020202020204" pitchFamily="34" charset="0"/>
              <a:buChar char="•"/>
            </a:pPr>
            <a:endParaRPr lang="en-US" sz="2800" b="1" dirty="0">
              <a:latin typeface="Open Sans" panose="020B0606030504020204" pitchFamily="34" charset="0"/>
              <a:ea typeface="Open Sans" panose="020B0606030504020204" pitchFamily="34" charset="0"/>
              <a:cs typeface="Open Sans" panose="020B0606030504020204" pitchFamily="34" charset="0"/>
            </a:endParaRPr>
          </a:p>
          <a:p>
            <a:pPr marL="457200" indent="-457200" algn="just">
              <a:buFont typeface="Arial" panose="020B0604020202020204" pitchFamily="34" charset="0"/>
              <a:buChar char="•"/>
            </a:pPr>
            <a:r>
              <a:rPr lang="en-US" sz="2800" b="1" i="0" dirty="0">
                <a:effectLst/>
                <a:latin typeface="Open Sans" panose="020B0606030504020204" pitchFamily="34" charset="0"/>
                <a:ea typeface="Open Sans" panose="020B0606030504020204" pitchFamily="34" charset="0"/>
                <a:cs typeface="Open Sans" panose="020B0606030504020204" pitchFamily="34" charset="0"/>
              </a:rPr>
              <a:t>Cell body is analogous to the artificial neuron unit in artificial neural network which also comprises of summation and threshold unit. </a:t>
            </a:r>
            <a:endParaRPr lang="en-US" sz="2800" b="1" dirty="0">
              <a:latin typeface="Open Sans" panose="020B0606030504020204" pitchFamily="34" charset="0"/>
              <a:ea typeface="Open Sans" panose="020B0606030504020204" pitchFamily="34" charset="0"/>
              <a:cs typeface="Open Sans" panose="020B0606030504020204" pitchFamily="34" charset="0"/>
            </a:endParaRPr>
          </a:p>
          <a:p>
            <a:pPr marL="457200" indent="-457200" algn="just">
              <a:buFont typeface="Arial" panose="020B0604020202020204" pitchFamily="34" charset="0"/>
              <a:buChar char="•"/>
            </a:pPr>
            <a:endParaRPr lang="en-US" sz="2800" b="1" i="0" dirty="0">
              <a:effectLst/>
              <a:latin typeface="Open Sans" panose="020B0606030504020204" pitchFamily="34" charset="0"/>
              <a:ea typeface="Open Sans" panose="020B0606030504020204" pitchFamily="34" charset="0"/>
              <a:cs typeface="Open Sans" panose="020B0606030504020204" pitchFamily="34" charset="0"/>
            </a:endParaRPr>
          </a:p>
          <a:p>
            <a:pPr marL="457200" indent="-457200" algn="just">
              <a:buFont typeface="Arial" panose="020B0604020202020204" pitchFamily="34" charset="0"/>
              <a:buChar char="•"/>
            </a:pPr>
            <a:r>
              <a:rPr lang="en-US" sz="2800" b="1" i="0" dirty="0">
                <a:effectLst/>
                <a:latin typeface="Open Sans" panose="020B0606030504020204" pitchFamily="34" charset="0"/>
                <a:ea typeface="Open Sans" panose="020B0606030504020204" pitchFamily="34" charset="0"/>
                <a:cs typeface="Open Sans" panose="020B0606030504020204" pitchFamily="34" charset="0"/>
              </a:rPr>
              <a:t>Axon carry output that is analogous to the output unit in case of artificial neural network. So, ANN are modelled using the working of basic biological neurons. </a:t>
            </a:r>
            <a:endParaRPr lang="en-US" sz="2800" b="1"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926170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B19959-1B75-446B-9536-DC6E624DD98C}"/>
              </a:ext>
            </a:extLst>
          </p:cNvPr>
          <p:cNvSpPr/>
          <p:nvPr/>
        </p:nvSpPr>
        <p:spPr>
          <a:xfrm>
            <a:off x="-145774" y="6094849"/>
            <a:ext cx="12470296" cy="3693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72E9D">
                    <a:lumMod val="50000"/>
                  </a:srgbClr>
                </a:solidFill>
                <a:effectLst/>
                <a:uLnTx/>
                <a:uFillTx/>
                <a:latin typeface="Open Sans"/>
                <a:ea typeface="+mn-ea"/>
                <a:cs typeface="+mn-cs"/>
              </a:rPr>
              <a:t>============================================================================= </a:t>
            </a:r>
          </a:p>
        </p:txBody>
      </p:sp>
      <p:pic>
        <p:nvPicPr>
          <p:cNvPr id="5" name="Picture 4" descr="Text, logo&#10;&#10;Description automatically generated">
            <a:extLst>
              <a:ext uri="{FF2B5EF4-FFF2-40B4-BE49-F238E27FC236}">
                <a16:creationId xmlns:a16="http://schemas.microsoft.com/office/drawing/2014/main" id="{0E73F8EE-527A-4406-9B86-A45AF8D2CE82}"/>
              </a:ext>
            </a:extLst>
          </p:cNvPr>
          <p:cNvPicPr>
            <a:picLocks noChangeAspect="1"/>
          </p:cNvPicPr>
          <p:nvPr/>
        </p:nvPicPr>
        <p:blipFill rotWithShape="1">
          <a:blip r:embed="rId2" cstate="print">
            <a:biLevel thresh="50000"/>
            <a:extLst>
              <a:ext uri="{28A0092B-C50C-407E-A947-70E740481C1C}">
                <a14:useLocalDpi xmlns:a14="http://schemas.microsoft.com/office/drawing/2010/main" val="0"/>
              </a:ext>
            </a:extLst>
          </a:blip>
          <a:srcRect l="4430" t="12486" r="77764" b="11655"/>
          <a:stretch/>
        </p:blipFill>
        <p:spPr>
          <a:xfrm>
            <a:off x="436098" y="6358596"/>
            <a:ext cx="365760" cy="369333"/>
          </a:xfrm>
          <a:prstGeom prst="rect">
            <a:avLst/>
          </a:prstGeom>
        </p:spPr>
      </p:pic>
      <p:sp>
        <p:nvSpPr>
          <p:cNvPr id="6" name="Rectangle 5"/>
          <p:cNvSpPr/>
          <p:nvPr/>
        </p:nvSpPr>
        <p:spPr>
          <a:xfrm>
            <a:off x="872757" y="6403317"/>
            <a:ext cx="1116844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072E9D">
                    <a:lumMod val="50000"/>
                  </a:srgbClr>
                </a:solidFill>
                <a:effectLst/>
                <a:uLnTx/>
                <a:uFillTx/>
                <a:latin typeface="Open Sans"/>
                <a:ea typeface="+mn-ea"/>
                <a:cs typeface="+mn-cs"/>
              </a:rPr>
              <a:t>WWW.THEMLLABS.COM     ||  contact@themllabs.com    || Phone : 91-7338339898, 91-6362546088</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8253" y="155161"/>
            <a:ext cx="851094" cy="838391"/>
          </a:xfrm>
          <a:prstGeom prst="rect">
            <a:avLst/>
          </a:prstGeom>
        </p:spPr>
      </p:pic>
      <p:sp>
        <p:nvSpPr>
          <p:cNvPr id="8" name="TextBox 7">
            <a:extLst>
              <a:ext uri="{FF2B5EF4-FFF2-40B4-BE49-F238E27FC236}">
                <a16:creationId xmlns:a16="http://schemas.microsoft.com/office/drawing/2014/main" id="{8CD3FCC2-5739-470C-B3C9-CED6FA4E50FB}"/>
              </a:ext>
            </a:extLst>
          </p:cNvPr>
          <p:cNvSpPr txBox="1"/>
          <p:nvPr/>
        </p:nvSpPr>
        <p:spPr>
          <a:xfrm>
            <a:off x="618977" y="574356"/>
            <a:ext cx="6870393" cy="523220"/>
          </a:xfrm>
          <a:prstGeom prst="rect">
            <a:avLst/>
          </a:prstGeom>
          <a:noFill/>
        </p:spPr>
        <p:txBody>
          <a:bodyPr wrap="square">
            <a:spAutoFit/>
          </a:bodyPr>
          <a:lstStyle/>
          <a:p>
            <a:r>
              <a:rPr lang="en-US" sz="2800" b="1" i="0" dirty="0">
                <a:solidFill>
                  <a:srgbClr val="3B3835"/>
                </a:solidFill>
                <a:effectLst/>
                <a:latin typeface="Open Sans" panose="020B0606030504020204" pitchFamily="34" charset="0"/>
                <a:ea typeface="Open Sans" panose="020B0606030504020204" pitchFamily="34" charset="0"/>
                <a:cs typeface="Open Sans" panose="020B0606030504020204" pitchFamily="34" charset="0"/>
              </a:rPr>
              <a:t>Model of Artificial Neural Network</a:t>
            </a:r>
            <a:endParaRPr lang="en-US" sz="2800" b="1" dirty="0">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a:extLst>
              <a:ext uri="{FF2B5EF4-FFF2-40B4-BE49-F238E27FC236}">
                <a16:creationId xmlns:a16="http://schemas.microsoft.com/office/drawing/2014/main" id="{53EE7ECD-ABCE-4D4E-B6FC-74F5EAED0306}"/>
              </a:ext>
            </a:extLst>
          </p:cNvPr>
          <p:cNvPicPr>
            <a:picLocks noChangeAspect="1"/>
          </p:cNvPicPr>
          <p:nvPr/>
        </p:nvPicPr>
        <p:blipFill>
          <a:blip r:embed="rId4"/>
          <a:stretch>
            <a:fillRect/>
          </a:stretch>
        </p:blipFill>
        <p:spPr>
          <a:xfrm>
            <a:off x="1833562" y="1223712"/>
            <a:ext cx="8015288" cy="4607389"/>
          </a:xfrm>
          <a:prstGeom prst="rect">
            <a:avLst/>
          </a:prstGeom>
          <a:ln>
            <a:solidFill>
              <a:schemeClr val="tx1"/>
            </a:solidFill>
          </a:ln>
        </p:spPr>
      </p:pic>
    </p:spTree>
    <p:extLst>
      <p:ext uri="{BB962C8B-B14F-4D97-AF65-F5344CB8AC3E}">
        <p14:creationId xmlns:p14="http://schemas.microsoft.com/office/powerpoint/2010/main" val="3709820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B19959-1B75-446B-9536-DC6E624DD98C}"/>
              </a:ext>
            </a:extLst>
          </p:cNvPr>
          <p:cNvSpPr/>
          <p:nvPr/>
        </p:nvSpPr>
        <p:spPr>
          <a:xfrm>
            <a:off x="-145774" y="6094849"/>
            <a:ext cx="12470296" cy="3693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72E9D">
                    <a:lumMod val="50000"/>
                  </a:srgbClr>
                </a:solidFill>
                <a:effectLst/>
                <a:uLnTx/>
                <a:uFillTx/>
                <a:latin typeface="Open Sans"/>
                <a:ea typeface="+mn-ea"/>
                <a:cs typeface="+mn-cs"/>
              </a:rPr>
              <a:t>============================================================================= </a:t>
            </a:r>
          </a:p>
        </p:txBody>
      </p:sp>
      <p:pic>
        <p:nvPicPr>
          <p:cNvPr id="5" name="Picture 4" descr="Text, logo&#10;&#10;Description automatically generated">
            <a:extLst>
              <a:ext uri="{FF2B5EF4-FFF2-40B4-BE49-F238E27FC236}">
                <a16:creationId xmlns:a16="http://schemas.microsoft.com/office/drawing/2014/main" id="{0E73F8EE-527A-4406-9B86-A45AF8D2CE82}"/>
              </a:ext>
            </a:extLst>
          </p:cNvPr>
          <p:cNvPicPr>
            <a:picLocks noChangeAspect="1"/>
          </p:cNvPicPr>
          <p:nvPr/>
        </p:nvPicPr>
        <p:blipFill rotWithShape="1">
          <a:blip r:embed="rId2" cstate="print">
            <a:biLevel thresh="50000"/>
            <a:extLst>
              <a:ext uri="{28A0092B-C50C-407E-A947-70E740481C1C}">
                <a14:useLocalDpi xmlns:a14="http://schemas.microsoft.com/office/drawing/2010/main" val="0"/>
              </a:ext>
            </a:extLst>
          </a:blip>
          <a:srcRect l="4430" t="12486" r="77764" b="11655"/>
          <a:stretch/>
        </p:blipFill>
        <p:spPr>
          <a:xfrm>
            <a:off x="436098" y="6358596"/>
            <a:ext cx="365760" cy="369333"/>
          </a:xfrm>
          <a:prstGeom prst="rect">
            <a:avLst/>
          </a:prstGeom>
        </p:spPr>
      </p:pic>
      <p:sp>
        <p:nvSpPr>
          <p:cNvPr id="6" name="Rectangle 5"/>
          <p:cNvSpPr/>
          <p:nvPr/>
        </p:nvSpPr>
        <p:spPr>
          <a:xfrm>
            <a:off x="872757" y="6403317"/>
            <a:ext cx="1116844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072E9D">
                    <a:lumMod val="50000"/>
                  </a:srgbClr>
                </a:solidFill>
                <a:effectLst/>
                <a:uLnTx/>
                <a:uFillTx/>
                <a:latin typeface="Open Sans"/>
                <a:ea typeface="+mn-ea"/>
                <a:cs typeface="+mn-cs"/>
              </a:rPr>
              <a:t>WWW.THEMLLABS.COM     ||  contact@themllabs.com    || Phone : 91-7338339898, 91-6362546088</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8253" y="155161"/>
            <a:ext cx="851094" cy="838391"/>
          </a:xfrm>
          <a:prstGeom prst="rect">
            <a:avLst/>
          </a:prstGeom>
        </p:spPr>
      </p:pic>
      <p:sp>
        <p:nvSpPr>
          <p:cNvPr id="9" name="TextBox 8">
            <a:extLst>
              <a:ext uri="{FF2B5EF4-FFF2-40B4-BE49-F238E27FC236}">
                <a16:creationId xmlns:a16="http://schemas.microsoft.com/office/drawing/2014/main" id="{A57B5690-3691-4B6B-AC9A-27A8FD15C2BD}"/>
              </a:ext>
            </a:extLst>
          </p:cNvPr>
          <p:cNvSpPr txBox="1"/>
          <p:nvPr/>
        </p:nvSpPr>
        <p:spPr>
          <a:xfrm>
            <a:off x="412653" y="648054"/>
            <a:ext cx="10515600" cy="6124754"/>
          </a:xfrm>
          <a:prstGeom prst="rect">
            <a:avLst/>
          </a:prstGeom>
          <a:noFill/>
        </p:spPr>
        <p:txBody>
          <a:bodyPr wrap="square">
            <a:spAutoFit/>
          </a:bodyPr>
          <a:lstStyle/>
          <a:p>
            <a:pPr marL="342900" indent="-342900" algn="just">
              <a:buFont typeface="Arial" panose="020B0604020202020204" pitchFamily="34" charset="0"/>
              <a:buChar char="•"/>
            </a:pPr>
            <a:r>
              <a:rPr lang="en-US" sz="2800" b="1" i="0" dirty="0">
                <a:solidFill>
                  <a:srgbClr val="3B3835"/>
                </a:solidFill>
                <a:effectLst/>
                <a:latin typeface="Open Sans" panose="020B0606030504020204" pitchFamily="34" charset="0"/>
                <a:ea typeface="Open Sans" panose="020B0606030504020204" pitchFamily="34" charset="0"/>
                <a:cs typeface="Open Sans" panose="020B0606030504020204" pitchFamily="34" charset="0"/>
              </a:rPr>
              <a:t>Artificial neural networks can be viewed as weighted directed graphs in which artificial neurons are nodes and directed edges with weights are connections between neuron outputs and neuron inputs. </a:t>
            </a:r>
          </a:p>
          <a:p>
            <a:pPr marL="342900" indent="-342900" algn="just">
              <a:buFont typeface="Arial" panose="020B0604020202020204" pitchFamily="34" charset="0"/>
              <a:buChar char="•"/>
            </a:pPr>
            <a:endParaRPr lang="en-US" sz="2800" b="1" dirty="0">
              <a:solidFill>
                <a:srgbClr val="3B3835"/>
              </a:solidFill>
              <a:latin typeface="Open Sans" panose="020B0606030504020204" pitchFamily="34" charset="0"/>
              <a:ea typeface="Open Sans" panose="020B0606030504020204" pitchFamily="34" charset="0"/>
              <a:cs typeface="Open Sans" panose="020B0606030504020204" pitchFamily="34" charset="0"/>
            </a:endParaRPr>
          </a:p>
          <a:p>
            <a:pPr marL="342900" indent="-342900" algn="just">
              <a:buFont typeface="Arial" panose="020B0604020202020204" pitchFamily="34" charset="0"/>
              <a:buChar char="•"/>
            </a:pPr>
            <a:r>
              <a:rPr lang="en-US" sz="2800" b="1" i="0" dirty="0">
                <a:solidFill>
                  <a:srgbClr val="3B3835"/>
                </a:solidFill>
                <a:effectLst/>
                <a:latin typeface="Open Sans" panose="020B0606030504020204" pitchFamily="34" charset="0"/>
                <a:ea typeface="Open Sans" panose="020B0606030504020204" pitchFamily="34" charset="0"/>
                <a:cs typeface="Open Sans" panose="020B0606030504020204" pitchFamily="34" charset="0"/>
              </a:rPr>
              <a:t>The Artificial Neural Network receives input from the external world in the form of pattern and image in vector form. </a:t>
            </a:r>
          </a:p>
          <a:p>
            <a:pPr marL="342900" indent="-342900" algn="just">
              <a:buFont typeface="Arial" panose="020B0604020202020204" pitchFamily="34" charset="0"/>
              <a:buChar char="•"/>
            </a:pPr>
            <a:endParaRPr lang="en-US" sz="2800" b="1" dirty="0">
              <a:solidFill>
                <a:srgbClr val="3B3835"/>
              </a:solidFill>
              <a:latin typeface="Open Sans" panose="020B0606030504020204" pitchFamily="34" charset="0"/>
              <a:ea typeface="Open Sans" panose="020B0606030504020204" pitchFamily="34" charset="0"/>
              <a:cs typeface="Open Sans" panose="020B0606030504020204" pitchFamily="34" charset="0"/>
            </a:endParaRPr>
          </a:p>
          <a:p>
            <a:pPr marL="342900" indent="-342900" algn="just">
              <a:buFont typeface="Arial" panose="020B0604020202020204" pitchFamily="34" charset="0"/>
              <a:buChar char="•"/>
            </a:pPr>
            <a:r>
              <a:rPr lang="en-US" sz="2800" b="1" i="0" dirty="0">
                <a:solidFill>
                  <a:srgbClr val="3B3835"/>
                </a:solidFill>
                <a:effectLst/>
                <a:latin typeface="Open Sans" panose="020B0606030504020204" pitchFamily="34" charset="0"/>
                <a:ea typeface="Open Sans" panose="020B0606030504020204" pitchFamily="34" charset="0"/>
                <a:cs typeface="Open Sans" panose="020B0606030504020204" pitchFamily="34" charset="0"/>
              </a:rPr>
              <a:t>These inputs are mathematically designated by the notation x(n) for n number of inputs. </a:t>
            </a:r>
          </a:p>
          <a:p>
            <a:pPr marL="342900" indent="-342900" algn="just">
              <a:buFont typeface="Arial" panose="020B0604020202020204" pitchFamily="34" charset="0"/>
              <a:buChar char="•"/>
            </a:pPr>
            <a:endParaRPr lang="en-US" sz="2800" b="1" dirty="0">
              <a:solidFill>
                <a:srgbClr val="3B3835"/>
              </a:solidFill>
              <a:latin typeface="Open Sans" panose="020B0606030504020204" pitchFamily="34" charset="0"/>
              <a:ea typeface="Open Sans" panose="020B0606030504020204" pitchFamily="34" charset="0"/>
              <a:cs typeface="Open Sans" panose="020B0606030504020204" pitchFamily="34" charset="0"/>
            </a:endParaRPr>
          </a:p>
          <a:p>
            <a:pPr algn="just"/>
            <a:br>
              <a:rPr lang="en-US" sz="2800" b="1" dirty="0">
                <a:latin typeface="Open Sans" panose="020B0606030504020204" pitchFamily="34" charset="0"/>
                <a:ea typeface="Open Sans" panose="020B0606030504020204" pitchFamily="34" charset="0"/>
                <a:cs typeface="Open Sans" panose="020B0606030504020204" pitchFamily="34" charset="0"/>
              </a:rPr>
            </a:br>
            <a:endParaRPr lang="en-US" sz="2800" b="1"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72390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B19959-1B75-446B-9536-DC6E624DD98C}"/>
              </a:ext>
            </a:extLst>
          </p:cNvPr>
          <p:cNvSpPr/>
          <p:nvPr/>
        </p:nvSpPr>
        <p:spPr>
          <a:xfrm>
            <a:off x="-145774" y="6094849"/>
            <a:ext cx="12470296" cy="3693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72E9D">
                    <a:lumMod val="50000"/>
                  </a:srgbClr>
                </a:solidFill>
                <a:effectLst/>
                <a:uLnTx/>
                <a:uFillTx/>
                <a:latin typeface="Open Sans"/>
                <a:ea typeface="+mn-ea"/>
                <a:cs typeface="+mn-cs"/>
              </a:rPr>
              <a:t>============================================================================= </a:t>
            </a:r>
          </a:p>
        </p:txBody>
      </p:sp>
      <p:pic>
        <p:nvPicPr>
          <p:cNvPr id="5" name="Picture 4" descr="Text, logo&#10;&#10;Description automatically generated">
            <a:extLst>
              <a:ext uri="{FF2B5EF4-FFF2-40B4-BE49-F238E27FC236}">
                <a16:creationId xmlns:a16="http://schemas.microsoft.com/office/drawing/2014/main" id="{0E73F8EE-527A-4406-9B86-A45AF8D2CE82}"/>
              </a:ext>
            </a:extLst>
          </p:cNvPr>
          <p:cNvPicPr>
            <a:picLocks noChangeAspect="1"/>
          </p:cNvPicPr>
          <p:nvPr/>
        </p:nvPicPr>
        <p:blipFill rotWithShape="1">
          <a:blip r:embed="rId2" cstate="print">
            <a:biLevel thresh="50000"/>
            <a:extLst>
              <a:ext uri="{28A0092B-C50C-407E-A947-70E740481C1C}">
                <a14:useLocalDpi xmlns:a14="http://schemas.microsoft.com/office/drawing/2010/main" val="0"/>
              </a:ext>
            </a:extLst>
          </a:blip>
          <a:srcRect l="4430" t="12486" r="77764" b="11655"/>
          <a:stretch/>
        </p:blipFill>
        <p:spPr>
          <a:xfrm>
            <a:off x="436098" y="6358596"/>
            <a:ext cx="365760" cy="369333"/>
          </a:xfrm>
          <a:prstGeom prst="rect">
            <a:avLst/>
          </a:prstGeom>
        </p:spPr>
      </p:pic>
      <p:sp>
        <p:nvSpPr>
          <p:cNvPr id="6" name="Rectangle 5"/>
          <p:cNvSpPr/>
          <p:nvPr/>
        </p:nvSpPr>
        <p:spPr>
          <a:xfrm>
            <a:off x="872757" y="6403317"/>
            <a:ext cx="1116844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072E9D">
                    <a:lumMod val="50000"/>
                  </a:srgbClr>
                </a:solidFill>
                <a:effectLst/>
                <a:uLnTx/>
                <a:uFillTx/>
                <a:latin typeface="Open Sans"/>
                <a:ea typeface="+mn-ea"/>
                <a:cs typeface="+mn-cs"/>
              </a:rPr>
              <a:t>WWW.THEMLLABS.COM     ||  contact@themllabs.com    || Phone : 91-7338339898, 91-6362546088</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8253" y="155161"/>
            <a:ext cx="851094" cy="838391"/>
          </a:xfrm>
          <a:prstGeom prst="rect">
            <a:avLst/>
          </a:prstGeom>
        </p:spPr>
      </p:pic>
      <p:sp>
        <p:nvSpPr>
          <p:cNvPr id="8" name="TextBox 7">
            <a:extLst>
              <a:ext uri="{FF2B5EF4-FFF2-40B4-BE49-F238E27FC236}">
                <a16:creationId xmlns:a16="http://schemas.microsoft.com/office/drawing/2014/main" id="{C3D384CD-9183-430B-A790-B25BD6E2609E}"/>
              </a:ext>
            </a:extLst>
          </p:cNvPr>
          <p:cNvSpPr txBox="1"/>
          <p:nvPr/>
        </p:nvSpPr>
        <p:spPr>
          <a:xfrm>
            <a:off x="583528" y="574356"/>
            <a:ext cx="10309275" cy="6124754"/>
          </a:xfrm>
          <a:prstGeom prst="rect">
            <a:avLst/>
          </a:prstGeom>
          <a:noFill/>
        </p:spPr>
        <p:txBody>
          <a:bodyPr wrap="square">
            <a:spAutoFit/>
          </a:bodyPr>
          <a:lstStyle/>
          <a:p>
            <a:pPr marL="342900" indent="-342900">
              <a:buFont typeface="Arial" panose="020B0604020202020204" pitchFamily="34" charset="0"/>
              <a:buChar char="•"/>
            </a:pPr>
            <a:r>
              <a:rPr lang="en-US" sz="2800" b="1" i="0" dirty="0">
                <a:solidFill>
                  <a:srgbClr val="3B3835"/>
                </a:solidFill>
                <a:effectLst/>
                <a:latin typeface="Open Sans" panose="020B0606030504020204" pitchFamily="34" charset="0"/>
                <a:ea typeface="Open Sans" panose="020B0606030504020204" pitchFamily="34" charset="0"/>
                <a:cs typeface="Open Sans" panose="020B0606030504020204" pitchFamily="34" charset="0"/>
              </a:rPr>
              <a:t>Each input is multiplied by its corresponding weights.  Weights are 	the information used by the neural network to solve a problem. </a:t>
            </a:r>
          </a:p>
          <a:p>
            <a:endParaRPr lang="en-US" sz="2800" b="1" dirty="0">
              <a:solidFill>
                <a:srgbClr val="3B3835"/>
              </a:solidFill>
              <a:latin typeface="Open Sans" panose="020B0606030504020204" pitchFamily="34" charset="0"/>
              <a:ea typeface="Open Sans" panose="020B0606030504020204" pitchFamily="34" charset="0"/>
              <a:cs typeface="Open Sans" panose="020B0606030504020204" pitchFamily="34" charset="0"/>
            </a:endParaRPr>
          </a:p>
          <a:p>
            <a:r>
              <a:rPr lang="en-US" sz="2800" b="1" i="0" dirty="0">
                <a:solidFill>
                  <a:srgbClr val="3B3835"/>
                </a:solidFill>
                <a:effectLst/>
                <a:latin typeface="Open Sans" panose="020B0606030504020204" pitchFamily="34" charset="0"/>
                <a:ea typeface="Open Sans" panose="020B0606030504020204" pitchFamily="34" charset="0"/>
                <a:cs typeface="Open Sans" panose="020B0606030504020204" pitchFamily="34" charset="0"/>
              </a:rPr>
              <a:t>	For 	this, the sum is passed through activation function.</a:t>
            </a:r>
          </a:p>
          <a:p>
            <a:pPr marL="342900" indent="-342900">
              <a:buFont typeface="Arial" panose="020B0604020202020204" pitchFamily="34" charset="0"/>
              <a:buChar char="•"/>
            </a:pPr>
            <a:endParaRPr lang="en-US" sz="2800" b="1" i="0" dirty="0">
              <a:solidFill>
                <a:srgbClr val="3B3835"/>
              </a:solidFill>
              <a:effectLst/>
              <a:latin typeface="Open Sans" panose="020B0606030504020204" pitchFamily="34" charset="0"/>
              <a:ea typeface="Open Sans" panose="020B0606030504020204" pitchFamily="34" charset="0"/>
              <a:cs typeface="Open Sans" panose="020B0606030504020204" pitchFamily="34" charset="0"/>
            </a:endParaRPr>
          </a:p>
          <a:p>
            <a:pPr marL="342900" indent="-342900" algn="just">
              <a:buFont typeface="Arial" panose="020B0604020202020204" pitchFamily="34" charset="0"/>
              <a:buChar char="•"/>
            </a:pPr>
            <a:r>
              <a:rPr lang="en-US" sz="2800" b="1" i="0" dirty="0">
                <a:solidFill>
                  <a:srgbClr val="3B3835"/>
                </a:solidFill>
                <a:effectLst/>
                <a:latin typeface="Open Sans" panose="020B0606030504020204" pitchFamily="34" charset="0"/>
                <a:ea typeface="Open Sans" panose="020B0606030504020204" pitchFamily="34" charset="0"/>
                <a:cs typeface="Open Sans" panose="020B0606030504020204" pitchFamily="34" charset="0"/>
              </a:rPr>
              <a:t>Typically weight represents the strength of the interconnection between neurons inside the neural network. </a:t>
            </a:r>
          </a:p>
          <a:p>
            <a:pPr marL="342900" indent="-342900">
              <a:buFont typeface="Arial" panose="020B0604020202020204" pitchFamily="34" charset="0"/>
              <a:buChar char="•"/>
            </a:pPr>
            <a:endParaRPr lang="en-US" sz="2800" b="1" dirty="0">
              <a:solidFill>
                <a:srgbClr val="3B3835"/>
              </a:solidFill>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Arial" panose="020B0604020202020204" pitchFamily="34" charset="0"/>
              <a:buChar char="•"/>
            </a:pPr>
            <a:r>
              <a:rPr lang="en-US" sz="2800" b="1" i="0" dirty="0">
                <a:solidFill>
                  <a:srgbClr val="3B3835"/>
                </a:solidFill>
                <a:effectLst/>
                <a:latin typeface="Open Sans" panose="020B0606030504020204" pitchFamily="34" charset="0"/>
                <a:ea typeface="Open Sans" panose="020B0606030504020204" pitchFamily="34" charset="0"/>
                <a:cs typeface="Open Sans" panose="020B0606030504020204" pitchFamily="34" charset="0"/>
              </a:rPr>
              <a:t>The weighted inputs are all summed up inside computing unit (artificial neuron). </a:t>
            </a:r>
            <a:endParaRPr lang="en-US" sz="2800" b="1" dirty="0">
              <a:solidFill>
                <a:srgbClr val="3B3835"/>
              </a:solidFill>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Arial" panose="020B0604020202020204" pitchFamily="34" charset="0"/>
              <a:buChar char="•"/>
            </a:pPr>
            <a:endParaRPr lang="en-US" sz="2800" b="1" i="0" dirty="0">
              <a:solidFill>
                <a:srgbClr val="3B3835"/>
              </a:solidFill>
              <a:effectLst/>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188961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B19959-1B75-446B-9536-DC6E624DD98C}"/>
              </a:ext>
            </a:extLst>
          </p:cNvPr>
          <p:cNvSpPr/>
          <p:nvPr/>
        </p:nvSpPr>
        <p:spPr>
          <a:xfrm>
            <a:off x="-145774" y="6094849"/>
            <a:ext cx="12470296" cy="3693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72E9D">
                    <a:lumMod val="50000"/>
                  </a:srgbClr>
                </a:solidFill>
                <a:effectLst/>
                <a:uLnTx/>
                <a:uFillTx/>
                <a:latin typeface="Open Sans"/>
                <a:ea typeface="+mn-ea"/>
                <a:cs typeface="+mn-cs"/>
              </a:rPr>
              <a:t>============================================================================= </a:t>
            </a:r>
          </a:p>
        </p:txBody>
      </p:sp>
      <p:pic>
        <p:nvPicPr>
          <p:cNvPr id="5" name="Picture 4" descr="Text, logo&#10;&#10;Description automatically generated">
            <a:extLst>
              <a:ext uri="{FF2B5EF4-FFF2-40B4-BE49-F238E27FC236}">
                <a16:creationId xmlns:a16="http://schemas.microsoft.com/office/drawing/2014/main" id="{0E73F8EE-527A-4406-9B86-A45AF8D2CE82}"/>
              </a:ext>
            </a:extLst>
          </p:cNvPr>
          <p:cNvPicPr>
            <a:picLocks noChangeAspect="1"/>
          </p:cNvPicPr>
          <p:nvPr/>
        </p:nvPicPr>
        <p:blipFill rotWithShape="1">
          <a:blip r:embed="rId2" cstate="print">
            <a:biLevel thresh="50000"/>
            <a:extLst>
              <a:ext uri="{28A0092B-C50C-407E-A947-70E740481C1C}">
                <a14:useLocalDpi xmlns:a14="http://schemas.microsoft.com/office/drawing/2010/main" val="0"/>
              </a:ext>
            </a:extLst>
          </a:blip>
          <a:srcRect l="4430" t="12486" r="77764" b="11655"/>
          <a:stretch/>
        </p:blipFill>
        <p:spPr>
          <a:xfrm>
            <a:off x="436098" y="6358596"/>
            <a:ext cx="365760" cy="369333"/>
          </a:xfrm>
          <a:prstGeom prst="rect">
            <a:avLst/>
          </a:prstGeom>
        </p:spPr>
      </p:pic>
      <p:sp>
        <p:nvSpPr>
          <p:cNvPr id="6" name="Rectangle 5"/>
          <p:cNvSpPr/>
          <p:nvPr/>
        </p:nvSpPr>
        <p:spPr>
          <a:xfrm>
            <a:off x="872757" y="6403317"/>
            <a:ext cx="1116844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072E9D">
                    <a:lumMod val="50000"/>
                  </a:srgbClr>
                </a:solidFill>
                <a:effectLst/>
                <a:uLnTx/>
                <a:uFillTx/>
                <a:latin typeface="Open Sans"/>
                <a:ea typeface="+mn-ea"/>
                <a:cs typeface="+mn-cs"/>
              </a:rPr>
              <a:t>WWW.THEMLLABS.COM     ||  contact@themllabs.com    || Phone : 91-7338339898, 91-6362546088</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8253" y="155161"/>
            <a:ext cx="851094" cy="838391"/>
          </a:xfrm>
          <a:prstGeom prst="rect">
            <a:avLst/>
          </a:prstGeom>
        </p:spPr>
      </p:pic>
      <p:sp>
        <p:nvSpPr>
          <p:cNvPr id="8" name="TextBox 7">
            <a:extLst>
              <a:ext uri="{FF2B5EF4-FFF2-40B4-BE49-F238E27FC236}">
                <a16:creationId xmlns:a16="http://schemas.microsoft.com/office/drawing/2014/main" id="{EE661F71-2BEE-4A60-A642-73AF72D44117}"/>
              </a:ext>
            </a:extLst>
          </p:cNvPr>
          <p:cNvSpPr txBox="1"/>
          <p:nvPr/>
        </p:nvSpPr>
        <p:spPr>
          <a:xfrm>
            <a:off x="436098" y="781049"/>
            <a:ext cx="10582422" cy="5262979"/>
          </a:xfrm>
          <a:prstGeom prst="rect">
            <a:avLst/>
          </a:prstGeom>
          <a:noFill/>
        </p:spPr>
        <p:txBody>
          <a:bodyPr wrap="square">
            <a:spAutoFit/>
          </a:bodyPr>
          <a:lstStyle/>
          <a:p>
            <a:pPr marL="342900" indent="-342900">
              <a:buFont typeface="Arial" panose="020B0604020202020204" pitchFamily="34" charset="0"/>
              <a:buChar char="•"/>
            </a:pPr>
            <a:r>
              <a:rPr lang="en-US" sz="2800" b="1" i="0" dirty="0">
                <a:solidFill>
                  <a:srgbClr val="3B3835"/>
                </a:solidFill>
                <a:effectLst/>
                <a:latin typeface="Open Sans" panose="020B0606030504020204" pitchFamily="34" charset="0"/>
                <a:ea typeface="Open Sans" panose="020B0606030504020204" pitchFamily="34" charset="0"/>
                <a:cs typeface="Open Sans" panose="020B0606030504020204" pitchFamily="34" charset="0"/>
              </a:rPr>
              <a:t>In case the weighted sum is zero, bias is added to make the output not- zero or to scale up the system response. Bias has the weight and input always equal to ‘1’.</a:t>
            </a:r>
          </a:p>
          <a:p>
            <a:pPr marL="342900" indent="-342900">
              <a:buFont typeface="Arial" panose="020B0604020202020204" pitchFamily="34" charset="0"/>
              <a:buChar char="•"/>
            </a:pPr>
            <a:endParaRPr lang="en-US" sz="2800" b="1" i="0" dirty="0">
              <a:solidFill>
                <a:srgbClr val="3B3835"/>
              </a:solidFill>
              <a:effectLst/>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Arial" panose="020B0604020202020204" pitchFamily="34" charset="0"/>
              <a:buChar char="•"/>
            </a:pPr>
            <a:r>
              <a:rPr lang="en-US" sz="2800" b="1" i="0" dirty="0">
                <a:solidFill>
                  <a:srgbClr val="3B3835"/>
                </a:solidFill>
                <a:effectLst/>
                <a:latin typeface="Open Sans" panose="020B0606030504020204" pitchFamily="34" charset="0"/>
                <a:ea typeface="Open Sans" panose="020B0606030504020204" pitchFamily="34" charset="0"/>
                <a:cs typeface="Open Sans" panose="020B0606030504020204" pitchFamily="34" charset="0"/>
              </a:rPr>
              <a:t>The sum corresponds to any numerical value ranging from 0 to infinity.  In order to limit the response to arrive at desired value, the threshold value is set up. For this, the sum is passed through activation function.</a:t>
            </a:r>
            <a:endParaRPr lang="en-US" sz="2800" b="1" dirty="0">
              <a:latin typeface="Open Sans" panose="020B0606030504020204" pitchFamily="34" charset="0"/>
              <a:ea typeface="Open Sans" panose="020B0606030504020204" pitchFamily="34" charset="0"/>
              <a:cs typeface="Open Sans" panose="020B0606030504020204" pitchFamily="34" charset="0"/>
            </a:endParaRPr>
          </a:p>
          <a:p>
            <a:pPr marL="342900" indent="-342900" algn="just">
              <a:buFont typeface="Arial" panose="020B0604020202020204" pitchFamily="34" charset="0"/>
              <a:buChar char="•"/>
            </a:pPr>
            <a:endParaRPr lang="en-US" sz="2800" b="1" i="0" dirty="0">
              <a:solidFill>
                <a:srgbClr val="3B3835"/>
              </a:solidFill>
              <a:effectLst/>
              <a:latin typeface="Open Sans" panose="020B0606030504020204" pitchFamily="34" charset="0"/>
              <a:ea typeface="Open Sans" panose="020B0606030504020204" pitchFamily="34" charset="0"/>
              <a:cs typeface="Open Sans" panose="020B0606030504020204" pitchFamily="34" charset="0"/>
            </a:endParaRPr>
          </a:p>
          <a:p>
            <a:pPr marL="342900" indent="-342900" algn="just">
              <a:buFont typeface="Arial" panose="020B0604020202020204" pitchFamily="34" charset="0"/>
              <a:buChar char="•"/>
            </a:pPr>
            <a:r>
              <a:rPr lang="en-US" sz="2800" b="1" i="0" dirty="0">
                <a:solidFill>
                  <a:srgbClr val="3B3835"/>
                </a:solidFill>
                <a:effectLst/>
                <a:latin typeface="Open Sans" panose="020B0606030504020204" pitchFamily="34" charset="0"/>
                <a:ea typeface="Open Sans" panose="020B0606030504020204" pitchFamily="34" charset="0"/>
                <a:cs typeface="Open Sans" panose="020B0606030504020204" pitchFamily="34" charset="0"/>
              </a:rPr>
              <a:t> The activation function is set of the transfer function used to get 	desired output. There are linear as well as the non-linear 	activation function.</a:t>
            </a:r>
          </a:p>
        </p:txBody>
      </p:sp>
    </p:spTree>
    <p:extLst>
      <p:ext uri="{BB962C8B-B14F-4D97-AF65-F5344CB8AC3E}">
        <p14:creationId xmlns:p14="http://schemas.microsoft.com/office/powerpoint/2010/main" val="700878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B19959-1B75-446B-9536-DC6E624DD98C}"/>
              </a:ext>
            </a:extLst>
          </p:cNvPr>
          <p:cNvSpPr/>
          <p:nvPr/>
        </p:nvSpPr>
        <p:spPr>
          <a:xfrm>
            <a:off x="-145774" y="6094849"/>
            <a:ext cx="12470296" cy="3693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72E9D">
                    <a:lumMod val="50000"/>
                  </a:srgbClr>
                </a:solidFill>
                <a:effectLst/>
                <a:uLnTx/>
                <a:uFillTx/>
                <a:latin typeface="Open Sans"/>
                <a:ea typeface="+mn-ea"/>
                <a:cs typeface="+mn-cs"/>
              </a:rPr>
              <a:t>============================================================================= </a:t>
            </a:r>
          </a:p>
        </p:txBody>
      </p:sp>
      <p:pic>
        <p:nvPicPr>
          <p:cNvPr id="5" name="Picture 4" descr="Text, logo&#10;&#10;Description automatically generated">
            <a:extLst>
              <a:ext uri="{FF2B5EF4-FFF2-40B4-BE49-F238E27FC236}">
                <a16:creationId xmlns:a16="http://schemas.microsoft.com/office/drawing/2014/main" id="{0E73F8EE-527A-4406-9B86-A45AF8D2CE82}"/>
              </a:ext>
            </a:extLst>
          </p:cNvPr>
          <p:cNvPicPr>
            <a:picLocks noChangeAspect="1"/>
          </p:cNvPicPr>
          <p:nvPr/>
        </p:nvPicPr>
        <p:blipFill rotWithShape="1">
          <a:blip r:embed="rId2" cstate="print">
            <a:biLevel thresh="50000"/>
            <a:extLst>
              <a:ext uri="{28A0092B-C50C-407E-A947-70E740481C1C}">
                <a14:useLocalDpi xmlns:a14="http://schemas.microsoft.com/office/drawing/2010/main" val="0"/>
              </a:ext>
            </a:extLst>
          </a:blip>
          <a:srcRect l="4430" t="12486" r="77764" b="11655"/>
          <a:stretch/>
        </p:blipFill>
        <p:spPr>
          <a:xfrm>
            <a:off x="436098" y="6358596"/>
            <a:ext cx="365760" cy="369333"/>
          </a:xfrm>
          <a:prstGeom prst="rect">
            <a:avLst/>
          </a:prstGeom>
        </p:spPr>
      </p:pic>
      <p:sp>
        <p:nvSpPr>
          <p:cNvPr id="6" name="Rectangle 5"/>
          <p:cNvSpPr/>
          <p:nvPr/>
        </p:nvSpPr>
        <p:spPr>
          <a:xfrm>
            <a:off x="872757" y="6403317"/>
            <a:ext cx="1116844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072E9D">
                    <a:lumMod val="50000"/>
                  </a:srgbClr>
                </a:solidFill>
                <a:effectLst/>
                <a:uLnTx/>
                <a:uFillTx/>
                <a:latin typeface="Open Sans"/>
                <a:ea typeface="+mn-ea"/>
                <a:cs typeface="+mn-cs"/>
              </a:rPr>
              <a:t>WWW.THEMLLABS.COM     ||  contact@themllabs.com    || Phone : 91-7338339898, 91-6362546088</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8253" y="155161"/>
            <a:ext cx="851094" cy="838391"/>
          </a:xfrm>
          <a:prstGeom prst="rect">
            <a:avLst/>
          </a:prstGeom>
        </p:spPr>
      </p:pic>
      <p:sp>
        <p:nvSpPr>
          <p:cNvPr id="9" name="TextBox 8">
            <a:extLst>
              <a:ext uri="{FF2B5EF4-FFF2-40B4-BE49-F238E27FC236}">
                <a16:creationId xmlns:a16="http://schemas.microsoft.com/office/drawing/2014/main" id="{BD62588E-7091-4749-A14C-464775370ADB}"/>
              </a:ext>
            </a:extLst>
          </p:cNvPr>
          <p:cNvSpPr txBox="1"/>
          <p:nvPr/>
        </p:nvSpPr>
        <p:spPr>
          <a:xfrm>
            <a:off x="801858" y="682327"/>
            <a:ext cx="9866142" cy="6124754"/>
          </a:xfrm>
          <a:prstGeom prst="rect">
            <a:avLst/>
          </a:prstGeom>
          <a:noFill/>
        </p:spPr>
        <p:txBody>
          <a:bodyPr wrap="square">
            <a:spAutoFit/>
          </a:bodyPr>
          <a:lstStyle/>
          <a:p>
            <a:pPr marL="342900" indent="-342900" algn="just">
              <a:buFont typeface="Arial" panose="020B0604020202020204" pitchFamily="34" charset="0"/>
              <a:buChar char="•"/>
            </a:pPr>
            <a:r>
              <a:rPr lang="en-US" sz="2800" b="1" i="0" dirty="0">
                <a:solidFill>
                  <a:srgbClr val="3B3835"/>
                </a:solidFill>
                <a:effectLst/>
                <a:latin typeface="Open Sans" panose="020B0606030504020204" pitchFamily="34" charset="0"/>
                <a:ea typeface="Open Sans" panose="020B0606030504020204" pitchFamily="34" charset="0"/>
                <a:cs typeface="Open Sans" panose="020B0606030504020204" pitchFamily="34" charset="0"/>
              </a:rPr>
              <a:t>Some of the commonly used activation function are: binary, sigmoidal (linear)and tan hyperbolic sigmoidal functions(nonlinear) Binary — The output has only two values either 0 and 1. If the net weighted 	input is greater 	than 1, an output is assumed 1 otherwise 	zero. </a:t>
            </a:r>
          </a:p>
          <a:p>
            <a:pPr marL="342900" indent="-342900" algn="just">
              <a:buFont typeface="Arial" panose="020B0604020202020204" pitchFamily="34" charset="0"/>
              <a:buChar char="•"/>
            </a:pPr>
            <a:endParaRPr lang="en-US" sz="2800" b="1" dirty="0">
              <a:solidFill>
                <a:srgbClr val="3B3835"/>
              </a:solidFill>
              <a:latin typeface="Open Sans" panose="020B0606030504020204" pitchFamily="34" charset="0"/>
              <a:ea typeface="Open Sans" panose="020B0606030504020204" pitchFamily="34" charset="0"/>
              <a:cs typeface="Open Sans" panose="020B0606030504020204" pitchFamily="34" charset="0"/>
            </a:endParaRPr>
          </a:p>
          <a:p>
            <a:pPr marL="342900" indent="-342900" algn="just">
              <a:buFont typeface="Arial" panose="020B0604020202020204" pitchFamily="34" charset="0"/>
              <a:buChar char="•"/>
            </a:pPr>
            <a:r>
              <a:rPr lang="en-US" sz="2800" b="1" i="0" dirty="0">
                <a:solidFill>
                  <a:srgbClr val="3B3835"/>
                </a:solidFill>
                <a:effectLst/>
                <a:latin typeface="Open Sans" panose="020B0606030504020204" pitchFamily="34" charset="0"/>
                <a:ea typeface="Open Sans" panose="020B0606030504020204" pitchFamily="34" charset="0"/>
                <a:cs typeface="Open Sans" panose="020B0606030504020204" pitchFamily="34" charset="0"/>
              </a:rPr>
              <a:t>Sigmoidal Hyperbolic — This function has ‘S’ shaped curve. Here tan hyperbolic function is used to approximate output from net input. The function is defined as — f (x) = (1/1+ exp(-𝝈x)) where 𝝈— steepness parameter. Model of Artificial Neural Network</a:t>
            </a:r>
            <a:endParaRPr lang="en-US" sz="2800" b="1" dirty="0">
              <a:latin typeface="Open Sans" panose="020B0606030504020204" pitchFamily="34" charset="0"/>
              <a:ea typeface="Open Sans" panose="020B0606030504020204" pitchFamily="34" charset="0"/>
              <a:cs typeface="Open Sans" panose="020B0606030504020204" pitchFamily="34" charset="0"/>
            </a:endParaRPr>
          </a:p>
          <a:p>
            <a:pPr marL="342900" indent="-342900" algn="just">
              <a:buFont typeface="Arial" panose="020B0604020202020204" pitchFamily="34" charset="0"/>
              <a:buChar char="•"/>
            </a:pPr>
            <a:endParaRPr lang="en-US" sz="2800" b="1" i="0" dirty="0">
              <a:solidFill>
                <a:srgbClr val="3B3835"/>
              </a:solidFill>
              <a:effectLst/>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71482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B19959-1B75-446B-9536-DC6E624DD98C}"/>
              </a:ext>
            </a:extLst>
          </p:cNvPr>
          <p:cNvSpPr/>
          <p:nvPr/>
        </p:nvSpPr>
        <p:spPr>
          <a:xfrm>
            <a:off x="-145774" y="6094849"/>
            <a:ext cx="12470296" cy="3693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72E9D">
                    <a:lumMod val="50000"/>
                  </a:srgbClr>
                </a:solidFill>
                <a:effectLst/>
                <a:uLnTx/>
                <a:uFillTx/>
                <a:latin typeface="Open Sans"/>
                <a:ea typeface="+mn-ea"/>
                <a:cs typeface="+mn-cs"/>
              </a:rPr>
              <a:t>============================================================================= </a:t>
            </a:r>
          </a:p>
        </p:txBody>
      </p:sp>
      <p:pic>
        <p:nvPicPr>
          <p:cNvPr id="5" name="Picture 4" descr="Text, logo&#10;&#10;Description automatically generated">
            <a:extLst>
              <a:ext uri="{FF2B5EF4-FFF2-40B4-BE49-F238E27FC236}">
                <a16:creationId xmlns:a16="http://schemas.microsoft.com/office/drawing/2014/main" id="{0E73F8EE-527A-4406-9B86-A45AF8D2CE82}"/>
              </a:ext>
            </a:extLst>
          </p:cNvPr>
          <p:cNvPicPr>
            <a:picLocks noChangeAspect="1"/>
          </p:cNvPicPr>
          <p:nvPr/>
        </p:nvPicPr>
        <p:blipFill rotWithShape="1">
          <a:blip r:embed="rId2" cstate="print">
            <a:biLevel thresh="50000"/>
            <a:extLst>
              <a:ext uri="{28A0092B-C50C-407E-A947-70E740481C1C}">
                <a14:useLocalDpi xmlns:a14="http://schemas.microsoft.com/office/drawing/2010/main" val="0"/>
              </a:ext>
            </a:extLst>
          </a:blip>
          <a:srcRect l="4430" t="12486" r="77764" b="11655"/>
          <a:stretch/>
        </p:blipFill>
        <p:spPr>
          <a:xfrm>
            <a:off x="436098" y="6358596"/>
            <a:ext cx="365760" cy="369333"/>
          </a:xfrm>
          <a:prstGeom prst="rect">
            <a:avLst/>
          </a:prstGeom>
        </p:spPr>
      </p:pic>
      <p:sp>
        <p:nvSpPr>
          <p:cNvPr id="6" name="Rectangle 5"/>
          <p:cNvSpPr/>
          <p:nvPr/>
        </p:nvSpPr>
        <p:spPr>
          <a:xfrm>
            <a:off x="872757" y="6403317"/>
            <a:ext cx="1116844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072E9D">
                    <a:lumMod val="50000"/>
                  </a:srgbClr>
                </a:solidFill>
                <a:effectLst/>
                <a:uLnTx/>
                <a:uFillTx/>
                <a:latin typeface="Open Sans"/>
                <a:ea typeface="+mn-ea"/>
                <a:cs typeface="+mn-cs"/>
              </a:rPr>
              <a:t>WWW.THEMLLABS.COM     ||  contact@themllabs.com    || Phone : 91-7338339898, 91-6362546088</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8253" y="155161"/>
            <a:ext cx="851094" cy="838391"/>
          </a:xfrm>
          <a:prstGeom prst="rect">
            <a:avLst/>
          </a:prstGeom>
        </p:spPr>
      </p:pic>
      <p:sp>
        <p:nvSpPr>
          <p:cNvPr id="8" name="TextBox 7">
            <a:extLst>
              <a:ext uri="{FF2B5EF4-FFF2-40B4-BE49-F238E27FC236}">
                <a16:creationId xmlns:a16="http://schemas.microsoft.com/office/drawing/2014/main" id="{29F02289-DB3F-418A-87EC-DC1063119414}"/>
              </a:ext>
            </a:extLst>
          </p:cNvPr>
          <p:cNvSpPr txBox="1"/>
          <p:nvPr/>
        </p:nvSpPr>
        <p:spPr>
          <a:xfrm>
            <a:off x="801858" y="201170"/>
            <a:ext cx="6238874" cy="671851"/>
          </a:xfrm>
          <a:prstGeom prst="rect">
            <a:avLst/>
          </a:prstGeom>
          <a:noFill/>
        </p:spPr>
        <p:txBody>
          <a:bodyPr wrap="square">
            <a:spAutoFit/>
          </a:bodyPr>
          <a:lstStyle/>
          <a:p>
            <a:pPr>
              <a:lnSpc>
                <a:spcPct val="150000"/>
              </a:lnSpc>
            </a:pPr>
            <a:r>
              <a:rPr lang="en-US" sz="2800" b="1" dirty="0">
                <a:latin typeface="Open Sans" panose="020B0606030504020204" pitchFamily="34" charset="0"/>
                <a:ea typeface="Open Sans" panose="020B0606030504020204" pitchFamily="34" charset="0"/>
                <a:cs typeface="Open Sans" panose="020B0606030504020204" pitchFamily="34" charset="0"/>
              </a:rPr>
              <a:t>Architecture</a:t>
            </a:r>
            <a:endParaRPr lang="en-US" b="1" dirty="0">
              <a:latin typeface="Open Sans" panose="020B0606030504020204" pitchFamily="34" charset="0"/>
              <a:ea typeface="Open Sans" panose="020B0606030504020204" pitchFamily="34" charset="0"/>
              <a:cs typeface="Open Sans" panose="020B0606030504020204" pitchFamily="34" charset="0"/>
            </a:endParaRPr>
          </a:p>
        </p:txBody>
      </p:sp>
      <p:pic>
        <p:nvPicPr>
          <p:cNvPr id="9" name="Picture 8">
            <a:extLst>
              <a:ext uri="{FF2B5EF4-FFF2-40B4-BE49-F238E27FC236}">
                <a16:creationId xmlns:a16="http://schemas.microsoft.com/office/drawing/2014/main" id="{EA98CF3A-FA3E-4A1A-88D9-58E7F211DA48}"/>
              </a:ext>
            </a:extLst>
          </p:cNvPr>
          <p:cNvPicPr>
            <a:picLocks noChangeAspect="1"/>
          </p:cNvPicPr>
          <p:nvPr/>
        </p:nvPicPr>
        <p:blipFill>
          <a:blip r:embed="rId4"/>
          <a:stretch>
            <a:fillRect/>
          </a:stretch>
        </p:blipFill>
        <p:spPr>
          <a:xfrm>
            <a:off x="1304924" y="1110369"/>
            <a:ext cx="9623329" cy="5029200"/>
          </a:xfrm>
          <a:prstGeom prst="rect">
            <a:avLst/>
          </a:prstGeom>
          <a:ln>
            <a:solidFill>
              <a:schemeClr val="tx1"/>
            </a:solidFill>
          </a:ln>
        </p:spPr>
      </p:pic>
    </p:spTree>
    <p:extLst>
      <p:ext uri="{BB962C8B-B14F-4D97-AF65-F5344CB8AC3E}">
        <p14:creationId xmlns:p14="http://schemas.microsoft.com/office/powerpoint/2010/main" val="3833016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B19959-1B75-446B-9536-DC6E624DD98C}"/>
              </a:ext>
            </a:extLst>
          </p:cNvPr>
          <p:cNvSpPr/>
          <p:nvPr/>
        </p:nvSpPr>
        <p:spPr>
          <a:xfrm>
            <a:off x="-145774" y="6094849"/>
            <a:ext cx="12470296" cy="3693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72E9D">
                    <a:lumMod val="50000"/>
                  </a:srgbClr>
                </a:solidFill>
                <a:effectLst/>
                <a:uLnTx/>
                <a:uFillTx/>
                <a:latin typeface="Open Sans"/>
                <a:ea typeface="+mn-ea"/>
                <a:cs typeface="+mn-cs"/>
              </a:rPr>
              <a:t>============================================================================= </a:t>
            </a:r>
          </a:p>
        </p:txBody>
      </p:sp>
      <p:pic>
        <p:nvPicPr>
          <p:cNvPr id="5" name="Picture 4" descr="Text, logo&#10;&#10;Description automatically generated">
            <a:extLst>
              <a:ext uri="{FF2B5EF4-FFF2-40B4-BE49-F238E27FC236}">
                <a16:creationId xmlns:a16="http://schemas.microsoft.com/office/drawing/2014/main" id="{0E73F8EE-527A-4406-9B86-A45AF8D2CE82}"/>
              </a:ext>
            </a:extLst>
          </p:cNvPr>
          <p:cNvPicPr>
            <a:picLocks noChangeAspect="1"/>
          </p:cNvPicPr>
          <p:nvPr/>
        </p:nvPicPr>
        <p:blipFill rotWithShape="1">
          <a:blip r:embed="rId2" cstate="print">
            <a:biLevel thresh="50000"/>
            <a:extLst>
              <a:ext uri="{28A0092B-C50C-407E-A947-70E740481C1C}">
                <a14:useLocalDpi xmlns:a14="http://schemas.microsoft.com/office/drawing/2010/main" val="0"/>
              </a:ext>
            </a:extLst>
          </a:blip>
          <a:srcRect l="4430" t="12486" r="77764" b="11655"/>
          <a:stretch/>
        </p:blipFill>
        <p:spPr>
          <a:xfrm>
            <a:off x="436098" y="6358596"/>
            <a:ext cx="365760" cy="369333"/>
          </a:xfrm>
          <a:prstGeom prst="rect">
            <a:avLst/>
          </a:prstGeom>
        </p:spPr>
      </p:pic>
      <p:sp>
        <p:nvSpPr>
          <p:cNvPr id="6" name="Rectangle 5"/>
          <p:cNvSpPr/>
          <p:nvPr/>
        </p:nvSpPr>
        <p:spPr>
          <a:xfrm>
            <a:off x="872757" y="6403317"/>
            <a:ext cx="1116844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072E9D">
                    <a:lumMod val="50000"/>
                  </a:srgbClr>
                </a:solidFill>
                <a:effectLst/>
                <a:uLnTx/>
                <a:uFillTx/>
                <a:latin typeface="Open Sans"/>
                <a:ea typeface="+mn-ea"/>
                <a:cs typeface="+mn-cs"/>
              </a:rPr>
              <a:t>WWW.THEMLLABS.COM     ||  contact@themllabs.com    || Phone : 91-7338339898, 91-6362546088</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8253" y="155161"/>
            <a:ext cx="851094" cy="838391"/>
          </a:xfrm>
          <a:prstGeom prst="rect">
            <a:avLst/>
          </a:prstGeom>
        </p:spPr>
      </p:pic>
      <p:sp>
        <p:nvSpPr>
          <p:cNvPr id="8" name="TextBox 7">
            <a:extLst>
              <a:ext uri="{FF2B5EF4-FFF2-40B4-BE49-F238E27FC236}">
                <a16:creationId xmlns:a16="http://schemas.microsoft.com/office/drawing/2014/main" id="{CDD6A7D0-D10F-485F-91BC-5A58B6A5CE85}"/>
              </a:ext>
            </a:extLst>
          </p:cNvPr>
          <p:cNvSpPr txBox="1"/>
          <p:nvPr/>
        </p:nvSpPr>
        <p:spPr>
          <a:xfrm>
            <a:off x="801858" y="723901"/>
            <a:ext cx="9694692" cy="5632311"/>
          </a:xfrm>
          <a:prstGeom prst="rect">
            <a:avLst/>
          </a:prstGeom>
          <a:noFill/>
        </p:spPr>
        <p:txBody>
          <a:bodyPr wrap="square">
            <a:spAutoFit/>
          </a:bodyPr>
          <a:lstStyle/>
          <a:p>
            <a:pPr marL="342900" indent="-342900" algn="just">
              <a:buFont typeface="Arial" panose="020B0604020202020204" pitchFamily="34" charset="0"/>
              <a:buChar char="•"/>
            </a:pPr>
            <a:r>
              <a:rPr lang="en-US" sz="2400" b="1" i="0" dirty="0">
                <a:solidFill>
                  <a:srgbClr val="3B3835"/>
                </a:solidFill>
                <a:effectLst/>
                <a:latin typeface="Open Sans" panose="020B0606030504020204" pitchFamily="34" charset="0"/>
                <a:ea typeface="Open Sans" panose="020B0606030504020204" pitchFamily="34" charset="0"/>
                <a:cs typeface="Open Sans" panose="020B0606030504020204" pitchFamily="34" charset="0"/>
              </a:rPr>
              <a:t>Architecture A typical neural network contains a large number of artificial neurons called units arranged in a series of layers. In typical artificial neural network, comprises different layers -</a:t>
            </a:r>
          </a:p>
          <a:p>
            <a:pPr marL="342900" indent="-342900" algn="just">
              <a:buFont typeface="Arial" panose="020B0604020202020204" pitchFamily="34" charset="0"/>
              <a:buChar char="•"/>
            </a:pPr>
            <a:endParaRPr lang="en-US" sz="2400" b="1" i="0" dirty="0">
              <a:solidFill>
                <a:srgbClr val="008ED2"/>
              </a:solidFill>
              <a:effectLst/>
              <a:latin typeface="Open Sans" panose="020B0606030504020204" pitchFamily="34" charset="0"/>
              <a:ea typeface="Open Sans" panose="020B0606030504020204" pitchFamily="34" charset="0"/>
              <a:cs typeface="Open Sans" panose="020B0606030504020204" pitchFamily="34" charset="0"/>
            </a:endParaRPr>
          </a:p>
          <a:p>
            <a:pPr marL="342900" indent="-342900" algn="just">
              <a:buFont typeface="Arial" panose="020B0604020202020204" pitchFamily="34" charset="0"/>
              <a:buChar char="•"/>
            </a:pPr>
            <a:r>
              <a:rPr lang="en-US" sz="2400" b="1" i="0" dirty="0">
                <a:solidFill>
                  <a:srgbClr val="3B3835"/>
                </a:solidFill>
                <a:effectLst/>
                <a:latin typeface="Open Sans" panose="020B0606030504020204" pitchFamily="34" charset="0"/>
                <a:ea typeface="Open Sans" panose="020B0606030504020204" pitchFamily="34" charset="0"/>
                <a:cs typeface="Open Sans" panose="020B0606030504020204" pitchFamily="34" charset="0"/>
              </a:rPr>
              <a:t>Input layer — It contains those units (artificial neurons) which receive input from the outside world on which network will learn, recognize about or otherwise process. </a:t>
            </a:r>
          </a:p>
          <a:p>
            <a:pPr marL="342900" indent="-342900" algn="just">
              <a:buFont typeface="Arial" panose="020B0604020202020204" pitchFamily="34" charset="0"/>
              <a:buChar char="•"/>
            </a:pPr>
            <a:endParaRPr lang="en-US" sz="2400" b="1" dirty="0">
              <a:solidFill>
                <a:srgbClr val="3B3835"/>
              </a:solidFill>
              <a:latin typeface="Open Sans" panose="020B0606030504020204" pitchFamily="34" charset="0"/>
              <a:ea typeface="Open Sans" panose="020B0606030504020204" pitchFamily="34" charset="0"/>
              <a:cs typeface="Open Sans" panose="020B0606030504020204" pitchFamily="34" charset="0"/>
            </a:endParaRPr>
          </a:p>
          <a:p>
            <a:pPr marL="342900" indent="-342900" algn="just">
              <a:buFont typeface="Arial" panose="020B0604020202020204" pitchFamily="34" charset="0"/>
              <a:buChar char="•"/>
            </a:pPr>
            <a:r>
              <a:rPr lang="en-US" sz="2400" b="1" i="0" dirty="0">
                <a:solidFill>
                  <a:srgbClr val="3B3835"/>
                </a:solidFill>
                <a:effectLst/>
                <a:latin typeface="Open Sans" panose="020B0606030504020204" pitchFamily="34" charset="0"/>
                <a:ea typeface="Open Sans" panose="020B0606030504020204" pitchFamily="34" charset="0"/>
                <a:cs typeface="Open Sans" panose="020B0606030504020204" pitchFamily="34" charset="0"/>
              </a:rPr>
              <a:t>Output layer — It contains units that respond to the information about how it’s learned any task.</a:t>
            </a:r>
          </a:p>
          <a:p>
            <a:pPr marL="342900" indent="-342900" algn="just">
              <a:buFont typeface="Arial" panose="020B0604020202020204" pitchFamily="34" charset="0"/>
              <a:buChar char="•"/>
            </a:pPr>
            <a:endParaRPr lang="en-US" sz="2400" b="1" dirty="0">
              <a:solidFill>
                <a:srgbClr val="3B3835"/>
              </a:solidFill>
              <a:latin typeface="Open Sans" panose="020B0606030504020204" pitchFamily="34" charset="0"/>
              <a:ea typeface="Open Sans" panose="020B0606030504020204" pitchFamily="34" charset="0"/>
              <a:cs typeface="Open Sans" panose="020B0606030504020204" pitchFamily="34" charset="0"/>
            </a:endParaRPr>
          </a:p>
          <a:p>
            <a:pPr marL="342900" indent="-342900" algn="just">
              <a:buFont typeface="Arial" panose="020B0604020202020204" pitchFamily="34" charset="0"/>
              <a:buChar char="•"/>
            </a:pPr>
            <a:r>
              <a:rPr lang="en-US" sz="2400" b="1" i="0" dirty="0">
                <a:solidFill>
                  <a:srgbClr val="3B3835"/>
                </a:solidFill>
                <a:effectLst/>
                <a:latin typeface="Open Sans" panose="020B0606030504020204" pitchFamily="34" charset="0"/>
                <a:ea typeface="Open Sans" panose="020B0606030504020204" pitchFamily="34" charset="0"/>
                <a:cs typeface="Open Sans" panose="020B0606030504020204" pitchFamily="34" charset="0"/>
              </a:rPr>
              <a:t>Hidden layer — These units are in between input and output layers. The job of hidden layer is to transform the input into something that output unit can use in some way. </a:t>
            </a:r>
          </a:p>
        </p:txBody>
      </p:sp>
    </p:spTree>
    <p:extLst>
      <p:ext uri="{BB962C8B-B14F-4D97-AF65-F5344CB8AC3E}">
        <p14:creationId xmlns:p14="http://schemas.microsoft.com/office/powerpoint/2010/main" val="3702174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474" y="296059"/>
            <a:ext cx="11353800" cy="1057276"/>
          </a:xfrm>
        </p:spPr>
        <p:txBody>
          <a:bodyPr>
            <a:normAutofit/>
          </a:bodyPr>
          <a:lstStyle/>
          <a:p>
            <a:r>
              <a:rPr lang="en-IN" sz="2800" b="1" dirty="0">
                <a:solidFill>
                  <a:srgbClr val="002060"/>
                </a:solidFill>
                <a:latin typeface="Arial Rounded MT Bold" panose="020F0704030504030204" pitchFamily="34" charset="0"/>
              </a:rPr>
              <a:t>Agenda</a:t>
            </a:r>
            <a:endParaRPr lang="en-IN" sz="4000" b="1" dirty="0">
              <a:solidFill>
                <a:srgbClr val="002060"/>
              </a:solidFill>
              <a:latin typeface="Arial Rounded MT Bold" panose="020F0704030504030204" pitchFamily="34" charset="0"/>
            </a:endParaRPr>
          </a:p>
        </p:txBody>
      </p:sp>
      <p:sp>
        <p:nvSpPr>
          <p:cNvPr id="3" name="Content Placeholder 2"/>
          <p:cNvSpPr>
            <a:spLocks noGrp="1"/>
          </p:cNvSpPr>
          <p:nvPr>
            <p:ph idx="1"/>
          </p:nvPr>
        </p:nvSpPr>
        <p:spPr>
          <a:xfrm>
            <a:off x="1357300" y="1340859"/>
            <a:ext cx="9037983" cy="4470407"/>
          </a:xfrm>
        </p:spPr>
        <p:txBody>
          <a:bodyPr>
            <a:normAutofit/>
          </a:bodyPr>
          <a:lstStyle/>
          <a:p>
            <a:pPr>
              <a:lnSpc>
                <a:spcPct val="150000"/>
              </a:lnSpc>
            </a:pPr>
            <a:r>
              <a:rPr lang="en-US" b="1" dirty="0">
                <a:latin typeface="Open Sans" panose="020B0606030504020204" pitchFamily="34" charset="0"/>
                <a:ea typeface="Open Sans" panose="020B0606030504020204" pitchFamily="34" charset="0"/>
                <a:cs typeface="Open Sans" panose="020B0606030504020204" pitchFamily="34" charset="0"/>
              </a:rPr>
              <a:t>Introduction to Artificial neural network(ANN)</a:t>
            </a:r>
          </a:p>
          <a:p>
            <a:pPr>
              <a:lnSpc>
                <a:spcPct val="150000"/>
              </a:lnSpc>
            </a:pPr>
            <a:r>
              <a:rPr lang="en-US" b="1" dirty="0">
                <a:latin typeface="Open Sans" panose="020B0606030504020204" pitchFamily="34" charset="0"/>
                <a:ea typeface="Open Sans" panose="020B0606030504020204" pitchFamily="34" charset="0"/>
                <a:cs typeface="Open Sans" panose="020B0606030504020204" pitchFamily="34" charset="0"/>
              </a:rPr>
              <a:t>What is Biological Neuron</a:t>
            </a:r>
          </a:p>
          <a:p>
            <a:pPr>
              <a:lnSpc>
                <a:spcPct val="150000"/>
              </a:lnSpc>
            </a:pPr>
            <a:r>
              <a:rPr lang="en-US" b="1" dirty="0">
                <a:latin typeface="Open Sans" panose="020B0606030504020204" pitchFamily="34" charset="0"/>
                <a:ea typeface="Open Sans" panose="020B0606030504020204" pitchFamily="34" charset="0"/>
                <a:cs typeface="Open Sans" panose="020B0606030504020204" pitchFamily="34" charset="0"/>
              </a:rPr>
              <a:t>Comparing ANN &amp; BNN</a:t>
            </a:r>
          </a:p>
          <a:p>
            <a:pPr>
              <a:lnSpc>
                <a:spcPct val="150000"/>
              </a:lnSpc>
            </a:pPr>
            <a:r>
              <a:rPr lang="en-US" sz="2400" b="1" i="0" dirty="0">
                <a:effectLst/>
                <a:latin typeface="Open Sans" panose="020B0606030504020204" pitchFamily="34" charset="0"/>
                <a:ea typeface="Open Sans" panose="020B0606030504020204" pitchFamily="34" charset="0"/>
                <a:cs typeface="Open Sans" panose="020B0606030504020204" pitchFamily="34" charset="0"/>
              </a:rPr>
              <a:t>Analogy of ANN with BNN</a:t>
            </a:r>
            <a:endParaRPr lang="en-US" sz="2400" b="1" dirty="0">
              <a:latin typeface="Open Sans" panose="020B0606030504020204" pitchFamily="34" charset="0"/>
              <a:ea typeface="Open Sans" panose="020B0606030504020204" pitchFamily="34" charset="0"/>
              <a:cs typeface="Open Sans" panose="020B0606030504020204" pitchFamily="34" charset="0"/>
            </a:endParaRPr>
          </a:p>
          <a:p>
            <a:pPr algn="just">
              <a:lnSpc>
                <a:spcPct val="150000"/>
              </a:lnSpc>
            </a:pPr>
            <a:r>
              <a:rPr lang="en-US" sz="2400" b="1" i="0" dirty="0">
                <a:effectLst/>
                <a:latin typeface="Open Sans" panose="020B0606030504020204" pitchFamily="34" charset="0"/>
                <a:ea typeface="Open Sans" panose="020B0606030504020204" pitchFamily="34" charset="0"/>
                <a:cs typeface="Open Sans" panose="020B0606030504020204" pitchFamily="34" charset="0"/>
              </a:rPr>
              <a:t>Model of Artificial Neural Network </a:t>
            </a:r>
          </a:p>
          <a:p>
            <a:pPr>
              <a:lnSpc>
                <a:spcPct val="150000"/>
              </a:lnSpc>
            </a:pPr>
            <a:r>
              <a:rPr lang="en-US" b="1" dirty="0">
                <a:latin typeface="Open Sans" panose="020B0606030504020204" pitchFamily="34" charset="0"/>
                <a:ea typeface="Open Sans" panose="020B0606030504020204" pitchFamily="34" charset="0"/>
                <a:cs typeface="Open Sans" panose="020B0606030504020204" pitchFamily="34" charset="0"/>
              </a:rPr>
              <a:t>Architecture</a:t>
            </a:r>
          </a:p>
        </p:txBody>
      </p:sp>
      <p:sp>
        <p:nvSpPr>
          <p:cNvPr id="4" name="Rectangle 3">
            <a:extLst>
              <a:ext uri="{FF2B5EF4-FFF2-40B4-BE49-F238E27FC236}">
                <a16:creationId xmlns:a16="http://schemas.microsoft.com/office/drawing/2014/main" id="{A3B19959-1B75-446B-9536-DC6E624DD98C}"/>
              </a:ext>
            </a:extLst>
          </p:cNvPr>
          <p:cNvSpPr/>
          <p:nvPr/>
        </p:nvSpPr>
        <p:spPr>
          <a:xfrm>
            <a:off x="-145774" y="6094849"/>
            <a:ext cx="12470296" cy="3693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72E9D">
                    <a:lumMod val="50000"/>
                  </a:srgbClr>
                </a:solidFill>
                <a:effectLst/>
                <a:uLnTx/>
                <a:uFillTx/>
                <a:latin typeface="Open Sans"/>
                <a:ea typeface="+mn-ea"/>
                <a:cs typeface="+mn-cs"/>
              </a:rPr>
              <a:t>============================================================================= </a:t>
            </a:r>
          </a:p>
        </p:txBody>
      </p:sp>
      <p:pic>
        <p:nvPicPr>
          <p:cNvPr id="5" name="Picture 4" descr="Text, logo&#10;&#10;Description automatically generated">
            <a:extLst>
              <a:ext uri="{FF2B5EF4-FFF2-40B4-BE49-F238E27FC236}">
                <a16:creationId xmlns:a16="http://schemas.microsoft.com/office/drawing/2014/main" id="{0E73F8EE-527A-4406-9B86-A45AF8D2CE82}"/>
              </a:ext>
            </a:extLst>
          </p:cNvPr>
          <p:cNvPicPr>
            <a:picLocks noChangeAspect="1"/>
          </p:cNvPicPr>
          <p:nvPr/>
        </p:nvPicPr>
        <p:blipFill rotWithShape="1">
          <a:blip r:embed="rId2" cstate="print">
            <a:biLevel thresh="50000"/>
            <a:extLst>
              <a:ext uri="{28A0092B-C50C-407E-A947-70E740481C1C}">
                <a14:useLocalDpi xmlns:a14="http://schemas.microsoft.com/office/drawing/2010/main" val="0"/>
              </a:ext>
            </a:extLst>
          </a:blip>
          <a:srcRect l="4430" t="12486" r="77764" b="11655"/>
          <a:stretch/>
        </p:blipFill>
        <p:spPr>
          <a:xfrm>
            <a:off x="436098" y="6358596"/>
            <a:ext cx="365760" cy="369333"/>
          </a:xfrm>
          <a:prstGeom prst="rect">
            <a:avLst/>
          </a:prstGeom>
        </p:spPr>
      </p:pic>
      <p:sp>
        <p:nvSpPr>
          <p:cNvPr id="6" name="Rectangle 5"/>
          <p:cNvSpPr/>
          <p:nvPr/>
        </p:nvSpPr>
        <p:spPr>
          <a:xfrm>
            <a:off x="872757" y="6403317"/>
            <a:ext cx="1116844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072E9D">
                    <a:lumMod val="50000"/>
                  </a:srgbClr>
                </a:solidFill>
                <a:effectLst/>
                <a:uLnTx/>
                <a:uFillTx/>
                <a:latin typeface="Open Sans"/>
                <a:ea typeface="+mn-ea"/>
                <a:cs typeface="+mn-cs"/>
              </a:rPr>
              <a:t>WWW.THEMLLABS.COM     ||  contact@themllabs.com    || Phone : 91-7338339898, 91-6362546088</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8253" y="155161"/>
            <a:ext cx="851094" cy="838391"/>
          </a:xfrm>
          <a:prstGeom prst="rect">
            <a:avLst/>
          </a:prstGeom>
        </p:spPr>
      </p:pic>
    </p:spTree>
    <p:extLst>
      <p:ext uri="{BB962C8B-B14F-4D97-AF65-F5344CB8AC3E}">
        <p14:creationId xmlns:p14="http://schemas.microsoft.com/office/powerpoint/2010/main" val="12718352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B19959-1B75-446B-9536-DC6E624DD98C}"/>
              </a:ext>
            </a:extLst>
          </p:cNvPr>
          <p:cNvSpPr/>
          <p:nvPr/>
        </p:nvSpPr>
        <p:spPr>
          <a:xfrm>
            <a:off x="-145774" y="6094849"/>
            <a:ext cx="12470296" cy="3693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72E9D">
                    <a:lumMod val="50000"/>
                  </a:srgbClr>
                </a:solidFill>
                <a:effectLst/>
                <a:uLnTx/>
                <a:uFillTx/>
                <a:latin typeface="Open Sans"/>
                <a:ea typeface="+mn-ea"/>
                <a:cs typeface="+mn-cs"/>
              </a:rPr>
              <a:t>============================================================================= </a:t>
            </a:r>
          </a:p>
        </p:txBody>
      </p:sp>
      <p:pic>
        <p:nvPicPr>
          <p:cNvPr id="5" name="Picture 4" descr="Text, logo&#10;&#10;Description automatically generated">
            <a:extLst>
              <a:ext uri="{FF2B5EF4-FFF2-40B4-BE49-F238E27FC236}">
                <a16:creationId xmlns:a16="http://schemas.microsoft.com/office/drawing/2014/main" id="{0E73F8EE-527A-4406-9B86-A45AF8D2CE82}"/>
              </a:ext>
            </a:extLst>
          </p:cNvPr>
          <p:cNvPicPr>
            <a:picLocks noChangeAspect="1"/>
          </p:cNvPicPr>
          <p:nvPr/>
        </p:nvPicPr>
        <p:blipFill rotWithShape="1">
          <a:blip r:embed="rId2" cstate="print">
            <a:biLevel thresh="50000"/>
            <a:extLst>
              <a:ext uri="{28A0092B-C50C-407E-A947-70E740481C1C}">
                <a14:useLocalDpi xmlns:a14="http://schemas.microsoft.com/office/drawing/2010/main" val="0"/>
              </a:ext>
            </a:extLst>
          </a:blip>
          <a:srcRect l="4430" t="12486" r="77764" b="11655"/>
          <a:stretch/>
        </p:blipFill>
        <p:spPr>
          <a:xfrm>
            <a:off x="436098" y="6358596"/>
            <a:ext cx="365760" cy="369333"/>
          </a:xfrm>
          <a:prstGeom prst="rect">
            <a:avLst/>
          </a:prstGeom>
        </p:spPr>
      </p:pic>
      <p:sp>
        <p:nvSpPr>
          <p:cNvPr id="6" name="Rectangle 5"/>
          <p:cNvSpPr/>
          <p:nvPr/>
        </p:nvSpPr>
        <p:spPr>
          <a:xfrm>
            <a:off x="872757" y="6403317"/>
            <a:ext cx="1116844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072E9D">
                    <a:lumMod val="50000"/>
                  </a:srgbClr>
                </a:solidFill>
                <a:effectLst/>
                <a:uLnTx/>
                <a:uFillTx/>
                <a:latin typeface="Open Sans"/>
                <a:ea typeface="+mn-ea"/>
                <a:cs typeface="+mn-cs"/>
              </a:rPr>
              <a:t>WWW.THEMLLABS.COM     ||  contact@themllabs.com    || Phone : 91-7338339898, 91-6362546088</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8253" y="155161"/>
            <a:ext cx="851094" cy="838391"/>
          </a:xfrm>
          <a:prstGeom prst="rect">
            <a:avLst/>
          </a:prstGeom>
        </p:spPr>
      </p:pic>
      <p:sp>
        <p:nvSpPr>
          <p:cNvPr id="10" name="TextBox 9">
            <a:extLst>
              <a:ext uri="{FF2B5EF4-FFF2-40B4-BE49-F238E27FC236}">
                <a16:creationId xmlns:a16="http://schemas.microsoft.com/office/drawing/2014/main" id="{A8B8E7B2-C879-4DCE-B388-EFFEA43BBCBC}"/>
              </a:ext>
            </a:extLst>
          </p:cNvPr>
          <p:cNvSpPr txBox="1"/>
          <p:nvPr/>
        </p:nvSpPr>
        <p:spPr>
          <a:xfrm>
            <a:off x="872756" y="809536"/>
            <a:ext cx="9852393" cy="3970318"/>
          </a:xfrm>
          <a:prstGeom prst="rect">
            <a:avLst/>
          </a:prstGeom>
          <a:noFill/>
        </p:spPr>
        <p:txBody>
          <a:bodyPr wrap="square">
            <a:spAutoFit/>
          </a:bodyPr>
          <a:lstStyle/>
          <a:p>
            <a:pPr algn="just"/>
            <a:r>
              <a:rPr lang="en-US" sz="2800" b="1" i="0" dirty="0">
                <a:solidFill>
                  <a:srgbClr val="3B3835"/>
                </a:solidFill>
                <a:effectLst/>
                <a:latin typeface="Open Sans" panose="020B0606030504020204" pitchFamily="34" charset="0"/>
                <a:ea typeface="Open Sans" panose="020B0606030504020204" pitchFamily="34" charset="0"/>
                <a:cs typeface="Open Sans" panose="020B0606030504020204" pitchFamily="34" charset="0"/>
              </a:rPr>
              <a:t>• Most neural networks are fully connected that means to say each hidden neuron is fully connected to the every neuron in its previous layer(input) and to the next layer (output) layer </a:t>
            </a:r>
          </a:p>
          <a:p>
            <a:pPr algn="just"/>
            <a:endParaRPr lang="en-US" sz="2800" b="1" dirty="0">
              <a:solidFill>
                <a:srgbClr val="3B3835"/>
              </a:solidFill>
              <a:latin typeface="Open Sans" panose="020B0606030504020204" pitchFamily="34" charset="0"/>
              <a:ea typeface="Open Sans" panose="020B0606030504020204" pitchFamily="34" charset="0"/>
              <a:cs typeface="Open Sans" panose="020B0606030504020204" pitchFamily="34" charset="0"/>
            </a:endParaRPr>
          </a:p>
          <a:p>
            <a:pPr algn="just"/>
            <a:r>
              <a:rPr lang="en-US" sz="2800" b="1" i="0" dirty="0">
                <a:solidFill>
                  <a:srgbClr val="3B3835"/>
                </a:solidFill>
                <a:effectLst/>
                <a:latin typeface="Open Sans" panose="020B0606030504020204" pitchFamily="34" charset="0"/>
                <a:ea typeface="Open Sans" panose="020B0606030504020204" pitchFamily="34" charset="0"/>
                <a:cs typeface="Open Sans" panose="020B0606030504020204" pitchFamily="34" charset="0"/>
              </a:rPr>
              <a:t>• Most neural networks are fully connected that means to say each hidden neuron is fully connected to the every neuron in its previous layer(input) and to the next layer (output) layer</a:t>
            </a:r>
            <a:endParaRPr lang="en-US" sz="2800" b="1"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018259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619" y="324462"/>
            <a:ext cx="11353800" cy="1057276"/>
          </a:xfrm>
        </p:spPr>
        <p:txBody>
          <a:bodyPr>
            <a:normAutofit/>
          </a:bodyPr>
          <a:lstStyle/>
          <a:p>
            <a:pPr>
              <a:lnSpc>
                <a:spcPct val="150000"/>
              </a:lnSpc>
            </a:pPr>
            <a:r>
              <a:rPr lang="en-US" sz="3200" b="1" dirty="0">
                <a:latin typeface="Open Sans" panose="020B0606030504020204" pitchFamily="34" charset="0"/>
                <a:ea typeface="Open Sans" panose="020B0606030504020204" pitchFamily="34" charset="0"/>
                <a:cs typeface="Open Sans" panose="020B0606030504020204" pitchFamily="34" charset="0"/>
              </a:rPr>
              <a:t>Introduction to Artificial neural network(ANN)</a:t>
            </a:r>
          </a:p>
        </p:txBody>
      </p:sp>
      <p:sp>
        <p:nvSpPr>
          <p:cNvPr id="4" name="Rectangle 3">
            <a:extLst>
              <a:ext uri="{FF2B5EF4-FFF2-40B4-BE49-F238E27FC236}">
                <a16:creationId xmlns:a16="http://schemas.microsoft.com/office/drawing/2014/main" id="{A3B19959-1B75-446B-9536-DC6E624DD98C}"/>
              </a:ext>
            </a:extLst>
          </p:cNvPr>
          <p:cNvSpPr/>
          <p:nvPr/>
        </p:nvSpPr>
        <p:spPr>
          <a:xfrm>
            <a:off x="-145774" y="6094849"/>
            <a:ext cx="12470296" cy="3693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72E9D">
                    <a:lumMod val="50000"/>
                  </a:srgbClr>
                </a:solidFill>
                <a:effectLst/>
                <a:uLnTx/>
                <a:uFillTx/>
                <a:latin typeface="Open Sans"/>
                <a:ea typeface="+mn-ea"/>
                <a:cs typeface="+mn-cs"/>
              </a:rPr>
              <a:t>============================================================================= </a:t>
            </a:r>
          </a:p>
        </p:txBody>
      </p:sp>
      <p:pic>
        <p:nvPicPr>
          <p:cNvPr id="5" name="Picture 4" descr="Text, logo&#10;&#10;Description automatically generated">
            <a:extLst>
              <a:ext uri="{FF2B5EF4-FFF2-40B4-BE49-F238E27FC236}">
                <a16:creationId xmlns:a16="http://schemas.microsoft.com/office/drawing/2014/main" id="{0E73F8EE-527A-4406-9B86-A45AF8D2CE82}"/>
              </a:ext>
            </a:extLst>
          </p:cNvPr>
          <p:cNvPicPr>
            <a:picLocks noChangeAspect="1"/>
          </p:cNvPicPr>
          <p:nvPr/>
        </p:nvPicPr>
        <p:blipFill rotWithShape="1">
          <a:blip r:embed="rId2" cstate="print">
            <a:biLevel thresh="50000"/>
            <a:extLst>
              <a:ext uri="{28A0092B-C50C-407E-A947-70E740481C1C}">
                <a14:useLocalDpi xmlns:a14="http://schemas.microsoft.com/office/drawing/2010/main" val="0"/>
              </a:ext>
            </a:extLst>
          </a:blip>
          <a:srcRect l="4430" t="12486" r="77764" b="11655"/>
          <a:stretch/>
        </p:blipFill>
        <p:spPr>
          <a:xfrm>
            <a:off x="436098" y="6358596"/>
            <a:ext cx="365760" cy="369333"/>
          </a:xfrm>
          <a:prstGeom prst="rect">
            <a:avLst/>
          </a:prstGeom>
        </p:spPr>
      </p:pic>
      <p:sp>
        <p:nvSpPr>
          <p:cNvPr id="6" name="Rectangle 5"/>
          <p:cNvSpPr/>
          <p:nvPr/>
        </p:nvSpPr>
        <p:spPr>
          <a:xfrm>
            <a:off x="872757" y="6403317"/>
            <a:ext cx="1116844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072E9D">
                    <a:lumMod val="50000"/>
                  </a:srgbClr>
                </a:solidFill>
                <a:effectLst/>
                <a:uLnTx/>
                <a:uFillTx/>
                <a:latin typeface="Open Sans"/>
                <a:ea typeface="+mn-ea"/>
                <a:cs typeface="+mn-cs"/>
              </a:rPr>
              <a:t>WWW.THEMLLABS.COM     ||  contact@themllabs.com    || Phone : 91-7338339898, 91-6362546088</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8253" y="155161"/>
            <a:ext cx="851094" cy="838391"/>
          </a:xfrm>
          <a:prstGeom prst="rect">
            <a:avLst/>
          </a:prstGeom>
        </p:spPr>
      </p:pic>
      <p:sp>
        <p:nvSpPr>
          <p:cNvPr id="9" name="TextBox 8">
            <a:extLst>
              <a:ext uri="{FF2B5EF4-FFF2-40B4-BE49-F238E27FC236}">
                <a16:creationId xmlns:a16="http://schemas.microsoft.com/office/drawing/2014/main" id="{20F6AC25-E58F-4DFC-984E-BB430BAEA06C}"/>
              </a:ext>
            </a:extLst>
          </p:cNvPr>
          <p:cNvSpPr txBox="1"/>
          <p:nvPr/>
        </p:nvSpPr>
        <p:spPr>
          <a:xfrm>
            <a:off x="224619" y="1789028"/>
            <a:ext cx="11353799" cy="3416320"/>
          </a:xfrm>
          <a:prstGeom prst="rect">
            <a:avLst/>
          </a:prstGeom>
          <a:noFill/>
        </p:spPr>
        <p:txBody>
          <a:bodyPr wrap="square">
            <a:spAutoFit/>
          </a:bodyPr>
          <a:lstStyle/>
          <a:p>
            <a:pPr marL="457200" indent="-457200" algn="just">
              <a:buFont typeface="Arial" panose="020B0604020202020204" pitchFamily="34" charset="0"/>
              <a:buChar char="•"/>
            </a:pPr>
            <a:r>
              <a:rPr lang="en-US" sz="2400" b="1" i="0" dirty="0">
                <a:effectLst/>
                <a:latin typeface="Open Sans" panose="020B0606030504020204" pitchFamily="34" charset="0"/>
                <a:ea typeface="Open Sans" panose="020B0606030504020204" pitchFamily="34" charset="0"/>
                <a:cs typeface="Open Sans" panose="020B0606030504020204" pitchFamily="34" charset="0"/>
              </a:rPr>
              <a:t>Artificial Neural Network (ANN) is an efficient computing system whose central theme is borrowed from the analogy of biological neural networks.</a:t>
            </a:r>
          </a:p>
          <a:p>
            <a:pPr marL="457200" indent="-457200" algn="just">
              <a:buFont typeface="Arial" panose="020B0604020202020204" pitchFamily="34" charset="0"/>
              <a:buChar char="•"/>
            </a:pPr>
            <a:endParaRPr lang="en-US" sz="2400" b="1" dirty="0">
              <a:latin typeface="Open Sans" panose="020B0606030504020204" pitchFamily="34" charset="0"/>
              <a:ea typeface="Open Sans" panose="020B0606030504020204" pitchFamily="34" charset="0"/>
              <a:cs typeface="Open Sans" panose="020B0606030504020204" pitchFamily="34" charset="0"/>
            </a:endParaRPr>
          </a:p>
          <a:p>
            <a:pPr marL="457200" indent="-457200" algn="just">
              <a:buFont typeface="Arial" panose="020B0604020202020204" pitchFamily="34" charset="0"/>
              <a:buChar char="•"/>
            </a:pPr>
            <a:r>
              <a:rPr lang="en-US" sz="2400" b="1" i="0" dirty="0">
                <a:effectLst/>
                <a:latin typeface="Open Sans" panose="020B0606030504020204" pitchFamily="34" charset="0"/>
                <a:ea typeface="Open Sans" panose="020B0606030504020204" pitchFamily="34" charset="0"/>
                <a:cs typeface="Open Sans" panose="020B0606030504020204" pitchFamily="34" charset="0"/>
              </a:rPr>
              <a:t>ANNs are also named as “artificial neural systems,” or “parallel distributed processing systems,” or “connectionist systems.” </a:t>
            </a:r>
          </a:p>
          <a:p>
            <a:pPr marL="457200" indent="-457200" algn="just">
              <a:buFont typeface="Arial" panose="020B0604020202020204" pitchFamily="34" charset="0"/>
              <a:buChar char="•"/>
            </a:pPr>
            <a:endParaRPr lang="en-US" sz="2400" b="1" dirty="0">
              <a:latin typeface="Open Sans" panose="020B0606030504020204" pitchFamily="34" charset="0"/>
              <a:ea typeface="Open Sans" panose="020B0606030504020204" pitchFamily="34" charset="0"/>
              <a:cs typeface="Open Sans" panose="020B0606030504020204" pitchFamily="34" charset="0"/>
            </a:endParaRPr>
          </a:p>
          <a:p>
            <a:pPr marL="457200" indent="-457200" algn="just">
              <a:buFont typeface="Arial" panose="020B0604020202020204" pitchFamily="34" charset="0"/>
              <a:buChar char="•"/>
            </a:pPr>
            <a:r>
              <a:rPr lang="en-US" sz="2400" b="1" i="0" dirty="0">
                <a:effectLst/>
                <a:latin typeface="Open Sans" panose="020B0606030504020204" pitchFamily="34" charset="0"/>
                <a:ea typeface="Open Sans" panose="020B0606030504020204" pitchFamily="34" charset="0"/>
                <a:cs typeface="Open Sans" panose="020B0606030504020204" pitchFamily="34" charset="0"/>
              </a:rPr>
              <a:t>ANN acquires a large collection of units that are interconnected in some pattern to allow communication between the units</a:t>
            </a:r>
            <a:endParaRPr lang="en-US" sz="2400" b="1"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634953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B19959-1B75-446B-9536-DC6E624DD98C}"/>
              </a:ext>
            </a:extLst>
          </p:cNvPr>
          <p:cNvSpPr/>
          <p:nvPr/>
        </p:nvSpPr>
        <p:spPr>
          <a:xfrm>
            <a:off x="-145774" y="6094849"/>
            <a:ext cx="12470296" cy="3693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72E9D">
                    <a:lumMod val="50000"/>
                  </a:srgbClr>
                </a:solidFill>
                <a:effectLst/>
                <a:uLnTx/>
                <a:uFillTx/>
                <a:latin typeface="Open Sans"/>
                <a:ea typeface="+mn-ea"/>
                <a:cs typeface="+mn-cs"/>
              </a:rPr>
              <a:t>============================================================================= </a:t>
            </a:r>
          </a:p>
        </p:txBody>
      </p:sp>
      <p:pic>
        <p:nvPicPr>
          <p:cNvPr id="5" name="Picture 4" descr="Text, logo&#10;&#10;Description automatically generated">
            <a:extLst>
              <a:ext uri="{FF2B5EF4-FFF2-40B4-BE49-F238E27FC236}">
                <a16:creationId xmlns:a16="http://schemas.microsoft.com/office/drawing/2014/main" id="{0E73F8EE-527A-4406-9B86-A45AF8D2CE82}"/>
              </a:ext>
            </a:extLst>
          </p:cNvPr>
          <p:cNvPicPr>
            <a:picLocks noChangeAspect="1"/>
          </p:cNvPicPr>
          <p:nvPr/>
        </p:nvPicPr>
        <p:blipFill rotWithShape="1">
          <a:blip r:embed="rId2" cstate="print">
            <a:biLevel thresh="50000"/>
            <a:extLst>
              <a:ext uri="{28A0092B-C50C-407E-A947-70E740481C1C}">
                <a14:useLocalDpi xmlns:a14="http://schemas.microsoft.com/office/drawing/2010/main" val="0"/>
              </a:ext>
            </a:extLst>
          </a:blip>
          <a:srcRect l="4430" t="12486" r="77764" b="11655"/>
          <a:stretch/>
        </p:blipFill>
        <p:spPr>
          <a:xfrm>
            <a:off x="436098" y="6358596"/>
            <a:ext cx="365760" cy="369333"/>
          </a:xfrm>
          <a:prstGeom prst="rect">
            <a:avLst/>
          </a:prstGeom>
        </p:spPr>
      </p:pic>
      <p:sp>
        <p:nvSpPr>
          <p:cNvPr id="6" name="Rectangle 5"/>
          <p:cNvSpPr/>
          <p:nvPr/>
        </p:nvSpPr>
        <p:spPr>
          <a:xfrm>
            <a:off x="872757" y="6403317"/>
            <a:ext cx="1116844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072E9D">
                    <a:lumMod val="50000"/>
                  </a:srgbClr>
                </a:solidFill>
                <a:effectLst/>
                <a:uLnTx/>
                <a:uFillTx/>
                <a:latin typeface="Open Sans"/>
                <a:ea typeface="+mn-ea"/>
                <a:cs typeface="+mn-cs"/>
              </a:rPr>
              <a:t>WWW.THEMLLABS.COM     ||  contact@themllabs.com    || Phone : 91-7338339898, 91-6362546088</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8253" y="155161"/>
            <a:ext cx="851094" cy="838391"/>
          </a:xfrm>
          <a:prstGeom prst="rect">
            <a:avLst/>
          </a:prstGeom>
        </p:spPr>
      </p:pic>
      <p:pic>
        <p:nvPicPr>
          <p:cNvPr id="3" name="Picture 2">
            <a:extLst>
              <a:ext uri="{FF2B5EF4-FFF2-40B4-BE49-F238E27FC236}">
                <a16:creationId xmlns:a16="http://schemas.microsoft.com/office/drawing/2014/main" id="{FD10221D-643C-447B-BCB7-4E97A60718C6}"/>
              </a:ext>
            </a:extLst>
          </p:cNvPr>
          <p:cNvPicPr>
            <a:picLocks noChangeAspect="1"/>
          </p:cNvPicPr>
          <p:nvPr/>
        </p:nvPicPr>
        <p:blipFill>
          <a:blip r:embed="rId4"/>
          <a:stretch>
            <a:fillRect/>
          </a:stretch>
        </p:blipFill>
        <p:spPr>
          <a:xfrm>
            <a:off x="1330040" y="574356"/>
            <a:ext cx="9166510" cy="4364009"/>
          </a:xfrm>
          <a:prstGeom prst="rect">
            <a:avLst/>
          </a:prstGeom>
          <a:ln>
            <a:solidFill>
              <a:schemeClr val="tx1"/>
            </a:solidFill>
          </a:ln>
        </p:spPr>
      </p:pic>
      <p:sp>
        <p:nvSpPr>
          <p:cNvPr id="10" name="TextBox 9">
            <a:extLst>
              <a:ext uri="{FF2B5EF4-FFF2-40B4-BE49-F238E27FC236}">
                <a16:creationId xmlns:a16="http://schemas.microsoft.com/office/drawing/2014/main" id="{C19904C2-989D-4FFE-B65C-7B2BBE2DBC74}"/>
              </a:ext>
            </a:extLst>
          </p:cNvPr>
          <p:cNvSpPr txBox="1"/>
          <p:nvPr/>
        </p:nvSpPr>
        <p:spPr>
          <a:xfrm>
            <a:off x="2793858" y="5147275"/>
            <a:ext cx="6238874" cy="523220"/>
          </a:xfrm>
          <a:prstGeom prst="rect">
            <a:avLst/>
          </a:prstGeom>
          <a:noFill/>
        </p:spPr>
        <p:txBody>
          <a:bodyPr wrap="square">
            <a:spAutoFit/>
          </a:bodyPr>
          <a:lstStyle/>
          <a:p>
            <a:pPr algn="ctr"/>
            <a:r>
              <a:rPr lang="en-US" sz="2800" b="1" dirty="0">
                <a:solidFill>
                  <a:schemeClr val="accent6">
                    <a:lumMod val="50000"/>
                  </a:schemeClr>
                </a:solidFill>
              </a:rPr>
              <a:t>ANN</a:t>
            </a:r>
            <a:endParaRPr lang="en-US" dirty="0"/>
          </a:p>
        </p:txBody>
      </p:sp>
    </p:spTree>
    <p:extLst>
      <p:ext uri="{BB962C8B-B14F-4D97-AF65-F5344CB8AC3E}">
        <p14:creationId xmlns:p14="http://schemas.microsoft.com/office/powerpoint/2010/main" val="660110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B19959-1B75-446B-9536-DC6E624DD98C}"/>
              </a:ext>
            </a:extLst>
          </p:cNvPr>
          <p:cNvSpPr/>
          <p:nvPr/>
        </p:nvSpPr>
        <p:spPr>
          <a:xfrm>
            <a:off x="-145774" y="6094849"/>
            <a:ext cx="12470296" cy="3693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72E9D">
                    <a:lumMod val="50000"/>
                  </a:srgbClr>
                </a:solidFill>
                <a:effectLst/>
                <a:uLnTx/>
                <a:uFillTx/>
                <a:latin typeface="Open Sans"/>
                <a:ea typeface="+mn-ea"/>
                <a:cs typeface="+mn-cs"/>
              </a:rPr>
              <a:t>============================================================================= </a:t>
            </a:r>
          </a:p>
        </p:txBody>
      </p:sp>
      <p:pic>
        <p:nvPicPr>
          <p:cNvPr id="5" name="Picture 4" descr="Text, logo&#10;&#10;Description automatically generated">
            <a:extLst>
              <a:ext uri="{FF2B5EF4-FFF2-40B4-BE49-F238E27FC236}">
                <a16:creationId xmlns:a16="http://schemas.microsoft.com/office/drawing/2014/main" id="{0E73F8EE-527A-4406-9B86-A45AF8D2CE82}"/>
              </a:ext>
            </a:extLst>
          </p:cNvPr>
          <p:cNvPicPr>
            <a:picLocks noChangeAspect="1"/>
          </p:cNvPicPr>
          <p:nvPr/>
        </p:nvPicPr>
        <p:blipFill rotWithShape="1">
          <a:blip r:embed="rId2" cstate="print">
            <a:biLevel thresh="50000"/>
            <a:extLst>
              <a:ext uri="{28A0092B-C50C-407E-A947-70E740481C1C}">
                <a14:useLocalDpi xmlns:a14="http://schemas.microsoft.com/office/drawing/2010/main" val="0"/>
              </a:ext>
            </a:extLst>
          </a:blip>
          <a:srcRect l="4430" t="12486" r="77764" b="11655"/>
          <a:stretch/>
        </p:blipFill>
        <p:spPr>
          <a:xfrm>
            <a:off x="436098" y="6358596"/>
            <a:ext cx="365760" cy="369333"/>
          </a:xfrm>
          <a:prstGeom prst="rect">
            <a:avLst/>
          </a:prstGeom>
        </p:spPr>
      </p:pic>
      <p:sp>
        <p:nvSpPr>
          <p:cNvPr id="6" name="Rectangle 5"/>
          <p:cNvSpPr/>
          <p:nvPr/>
        </p:nvSpPr>
        <p:spPr>
          <a:xfrm>
            <a:off x="872757" y="6403317"/>
            <a:ext cx="1116844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072E9D">
                    <a:lumMod val="50000"/>
                  </a:srgbClr>
                </a:solidFill>
                <a:effectLst/>
                <a:uLnTx/>
                <a:uFillTx/>
                <a:latin typeface="Open Sans"/>
                <a:ea typeface="+mn-ea"/>
                <a:cs typeface="+mn-cs"/>
              </a:rPr>
              <a:t>WWW.THEMLLABS.COM     ||  contact@themllabs.com    || Phone : 91-7338339898, 91-6362546088</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8253" y="155161"/>
            <a:ext cx="851094" cy="838391"/>
          </a:xfrm>
          <a:prstGeom prst="rect">
            <a:avLst/>
          </a:prstGeom>
        </p:spPr>
      </p:pic>
      <p:sp>
        <p:nvSpPr>
          <p:cNvPr id="11" name="TextBox 10">
            <a:extLst>
              <a:ext uri="{FF2B5EF4-FFF2-40B4-BE49-F238E27FC236}">
                <a16:creationId xmlns:a16="http://schemas.microsoft.com/office/drawing/2014/main" id="{CA39E223-5B45-4104-9443-5457550C1BA5}"/>
              </a:ext>
            </a:extLst>
          </p:cNvPr>
          <p:cNvSpPr txBox="1"/>
          <p:nvPr/>
        </p:nvSpPr>
        <p:spPr>
          <a:xfrm>
            <a:off x="618978" y="993552"/>
            <a:ext cx="10563372" cy="5262979"/>
          </a:xfrm>
          <a:prstGeom prst="rect">
            <a:avLst/>
          </a:prstGeom>
          <a:noFill/>
        </p:spPr>
        <p:txBody>
          <a:bodyPr wrap="square">
            <a:spAutoFit/>
          </a:bodyPr>
          <a:lstStyle/>
          <a:p>
            <a:pPr algn="just"/>
            <a:r>
              <a:rPr lang="en-US" sz="2800" b="1" i="0" dirty="0">
                <a:effectLst/>
                <a:latin typeface="Open Sans" panose="020B0606030504020204" pitchFamily="34" charset="0"/>
                <a:ea typeface="Open Sans" panose="020B0606030504020204" pitchFamily="34" charset="0"/>
                <a:cs typeface="Open Sans" panose="020B0606030504020204" pitchFamily="34" charset="0"/>
              </a:rPr>
              <a:t>• 	Every neuron is connected with other neuron through a </a:t>
            </a:r>
            <a:r>
              <a:rPr lang="en-US" sz="2800" b="1" dirty="0">
                <a:latin typeface="Open Sans" panose="020B0606030504020204" pitchFamily="34" charset="0"/>
                <a:ea typeface="Open Sans" panose="020B0606030504020204" pitchFamily="34" charset="0"/>
                <a:cs typeface="Open Sans" panose="020B0606030504020204" pitchFamily="34" charset="0"/>
              </a:rPr>
              <a:t>	</a:t>
            </a:r>
            <a:r>
              <a:rPr lang="en-US" sz="2800" b="1" i="0" dirty="0">
                <a:effectLst/>
                <a:latin typeface="Open Sans" panose="020B0606030504020204" pitchFamily="34" charset="0"/>
                <a:ea typeface="Open Sans" panose="020B0606030504020204" pitchFamily="34" charset="0"/>
                <a:cs typeface="Open Sans" panose="020B0606030504020204" pitchFamily="34" charset="0"/>
              </a:rPr>
              <a:t>connection link. </a:t>
            </a:r>
          </a:p>
          <a:p>
            <a:pPr algn="just"/>
            <a:endParaRPr lang="en-US" sz="2800" b="1" dirty="0">
              <a:latin typeface="Open Sans" panose="020B0606030504020204" pitchFamily="34" charset="0"/>
              <a:ea typeface="Open Sans" panose="020B0606030504020204" pitchFamily="34" charset="0"/>
              <a:cs typeface="Open Sans" panose="020B0606030504020204" pitchFamily="34" charset="0"/>
            </a:endParaRPr>
          </a:p>
          <a:p>
            <a:pPr marL="457200" indent="-457200" algn="just">
              <a:buFont typeface="Arial" panose="020B0604020202020204" pitchFamily="34" charset="0"/>
              <a:buChar char="•"/>
            </a:pPr>
            <a:r>
              <a:rPr lang="en-US" sz="2800" b="1" i="0" dirty="0">
                <a:effectLst/>
                <a:latin typeface="Open Sans" panose="020B0606030504020204" pitchFamily="34" charset="0"/>
                <a:ea typeface="Open Sans" panose="020B0606030504020204" pitchFamily="34" charset="0"/>
                <a:cs typeface="Open Sans" panose="020B0606030504020204" pitchFamily="34" charset="0"/>
              </a:rPr>
              <a:t>Each connection link is associated with a weight that has information about the input signal. </a:t>
            </a:r>
          </a:p>
          <a:p>
            <a:pPr algn="just"/>
            <a:endParaRPr lang="en-US" sz="2800" b="1" i="0" dirty="0">
              <a:effectLst/>
              <a:latin typeface="Open Sans" panose="020B0606030504020204" pitchFamily="34" charset="0"/>
              <a:ea typeface="Open Sans" panose="020B0606030504020204" pitchFamily="34" charset="0"/>
              <a:cs typeface="Open Sans" panose="020B0606030504020204" pitchFamily="34" charset="0"/>
            </a:endParaRPr>
          </a:p>
          <a:p>
            <a:pPr algn="just"/>
            <a:r>
              <a:rPr lang="en-US" sz="2800" b="1" i="0" dirty="0">
                <a:effectLst/>
                <a:latin typeface="Open Sans" panose="020B0606030504020204" pitchFamily="34" charset="0"/>
                <a:ea typeface="Open Sans" panose="020B0606030504020204" pitchFamily="34" charset="0"/>
                <a:cs typeface="Open Sans" panose="020B0606030504020204" pitchFamily="34" charset="0"/>
              </a:rPr>
              <a:t>• 	Each neuron has an internal state, which is called an 	activation 	signal. </a:t>
            </a:r>
            <a:endParaRPr lang="en-US" sz="2800" b="1" dirty="0">
              <a:latin typeface="Open Sans" panose="020B0606030504020204" pitchFamily="34" charset="0"/>
              <a:ea typeface="Open Sans" panose="020B0606030504020204" pitchFamily="34" charset="0"/>
              <a:cs typeface="Open Sans" panose="020B0606030504020204" pitchFamily="34" charset="0"/>
            </a:endParaRPr>
          </a:p>
          <a:p>
            <a:pPr marL="457200" indent="-457200" algn="just">
              <a:buFont typeface="Arial" panose="020B0604020202020204" pitchFamily="34" charset="0"/>
              <a:buChar char="•"/>
            </a:pPr>
            <a:endParaRPr lang="en-US" sz="2800" b="1" i="0" dirty="0">
              <a:effectLst/>
              <a:latin typeface="Open Sans" panose="020B0606030504020204" pitchFamily="34" charset="0"/>
              <a:ea typeface="Open Sans" panose="020B0606030504020204" pitchFamily="34" charset="0"/>
              <a:cs typeface="Open Sans" panose="020B0606030504020204" pitchFamily="34" charset="0"/>
            </a:endParaRPr>
          </a:p>
          <a:p>
            <a:pPr marL="457200" indent="-457200" algn="just">
              <a:buFont typeface="Arial" panose="020B0604020202020204" pitchFamily="34" charset="0"/>
              <a:buChar char="•"/>
            </a:pPr>
            <a:r>
              <a:rPr lang="en-US" sz="2800" b="1" i="0" dirty="0">
                <a:effectLst/>
                <a:latin typeface="Open Sans" panose="020B0606030504020204" pitchFamily="34" charset="0"/>
                <a:ea typeface="Open Sans" panose="020B0606030504020204" pitchFamily="34" charset="0"/>
                <a:cs typeface="Open Sans" panose="020B0606030504020204" pitchFamily="34" charset="0"/>
              </a:rPr>
              <a:t>Output signals, which are produced after combining the input signals and activation rule, may be sent 	to other units.</a:t>
            </a:r>
            <a:endParaRPr lang="en-US" sz="2800" b="1"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006712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B19959-1B75-446B-9536-DC6E624DD98C}"/>
              </a:ext>
            </a:extLst>
          </p:cNvPr>
          <p:cNvSpPr/>
          <p:nvPr/>
        </p:nvSpPr>
        <p:spPr>
          <a:xfrm>
            <a:off x="-145774" y="6094849"/>
            <a:ext cx="12470296" cy="3693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72E9D">
                    <a:lumMod val="50000"/>
                  </a:srgbClr>
                </a:solidFill>
                <a:effectLst/>
                <a:uLnTx/>
                <a:uFillTx/>
                <a:latin typeface="Open Sans" panose="020B0606030504020204" pitchFamily="34" charset="0"/>
                <a:ea typeface="Open Sans" panose="020B0606030504020204" pitchFamily="34" charset="0"/>
                <a:cs typeface="Open Sans" panose="020B0606030504020204" pitchFamily="34" charset="0"/>
              </a:rPr>
              <a:t>============================================================================= </a:t>
            </a:r>
          </a:p>
        </p:txBody>
      </p:sp>
      <p:pic>
        <p:nvPicPr>
          <p:cNvPr id="5" name="Picture 4" descr="Text, logo&#10;&#10;Description automatically generated">
            <a:extLst>
              <a:ext uri="{FF2B5EF4-FFF2-40B4-BE49-F238E27FC236}">
                <a16:creationId xmlns:a16="http://schemas.microsoft.com/office/drawing/2014/main" id="{0E73F8EE-527A-4406-9B86-A45AF8D2CE82}"/>
              </a:ext>
            </a:extLst>
          </p:cNvPr>
          <p:cNvPicPr>
            <a:picLocks noChangeAspect="1"/>
          </p:cNvPicPr>
          <p:nvPr/>
        </p:nvPicPr>
        <p:blipFill rotWithShape="1">
          <a:blip r:embed="rId2" cstate="print">
            <a:biLevel thresh="50000"/>
            <a:extLst>
              <a:ext uri="{28A0092B-C50C-407E-A947-70E740481C1C}">
                <a14:useLocalDpi xmlns:a14="http://schemas.microsoft.com/office/drawing/2010/main" val="0"/>
              </a:ext>
            </a:extLst>
          </a:blip>
          <a:srcRect l="4430" t="12486" r="77764" b="11655"/>
          <a:stretch/>
        </p:blipFill>
        <p:spPr>
          <a:xfrm>
            <a:off x="436098" y="6358596"/>
            <a:ext cx="365760" cy="369333"/>
          </a:xfrm>
          <a:prstGeom prst="rect">
            <a:avLst/>
          </a:prstGeom>
        </p:spPr>
      </p:pic>
      <p:sp>
        <p:nvSpPr>
          <p:cNvPr id="6" name="Rectangle 5"/>
          <p:cNvSpPr/>
          <p:nvPr/>
        </p:nvSpPr>
        <p:spPr>
          <a:xfrm>
            <a:off x="872757" y="6403317"/>
            <a:ext cx="1116844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072E9D">
                    <a:lumMod val="50000"/>
                  </a:srgbClr>
                </a:solidFill>
                <a:effectLst/>
                <a:uLnTx/>
                <a:uFillTx/>
                <a:latin typeface="Open Sans" panose="020B0606030504020204" pitchFamily="34" charset="0"/>
                <a:ea typeface="Open Sans" panose="020B0606030504020204" pitchFamily="34" charset="0"/>
                <a:cs typeface="Open Sans" panose="020B0606030504020204" pitchFamily="34" charset="0"/>
              </a:rPr>
              <a:t>WWW.THEMLLABS.COM     ||  contact@themllabs.com    || Phone : 91-7338339898, 91-6362546088</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8253" y="155161"/>
            <a:ext cx="851094" cy="838391"/>
          </a:xfrm>
          <a:prstGeom prst="rect">
            <a:avLst/>
          </a:prstGeom>
        </p:spPr>
      </p:pic>
      <p:sp>
        <p:nvSpPr>
          <p:cNvPr id="8" name="TextBox 7">
            <a:extLst>
              <a:ext uri="{FF2B5EF4-FFF2-40B4-BE49-F238E27FC236}">
                <a16:creationId xmlns:a16="http://schemas.microsoft.com/office/drawing/2014/main" id="{098EACFD-89BD-4480-B248-30EC9F8BE90E}"/>
              </a:ext>
            </a:extLst>
          </p:cNvPr>
          <p:cNvSpPr txBox="1"/>
          <p:nvPr/>
        </p:nvSpPr>
        <p:spPr>
          <a:xfrm>
            <a:off x="436098" y="993552"/>
            <a:ext cx="10582422" cy="5262979"/>
          </a:xfrm>
          <a:prstGeom prst="rect">
            <a:avLst/>
          </a:prstGeom>
          <a:noFill/>
        </p:spPr>
        <p:txBody>
          <a:bodyPr wrap="square">
            <a:spAutoFit/>
          </a:bodyPr>
          <a:lstStyle/>
          <a:p>
            <a:pPr marL="457200" indent="-457200" algn="just">
              <a:buFont typeface="Arial" panose="020B0604020202020204" pitchFamily="34" charset="0"/>
              <a:buChar char="•"/>
            </a:pPr>
            <a:r>
              <a:rPr lang="en-US" sz="2800" b="1" i="0" dirty="0">
                <a:effectLst/>
                <a:latin typeface="Open Sans" panose="020B0606030504020204" pitchFamily="34" charset="0"/>
                <a:ea typeface="Open Sans" panose="020B0606030504020204" pitchFamily="34" charset="0"/>
                <a:cs typeface="Open Sans" panose="020B0606030504020204" pitchFamily="34" charset="0"/>
              </a:rPr>
              <a:t>A neuron (also known as a neuron or nerve cell) is a cell that carries electrical impulses. Neurons are the basic units of the nervous system and its most important part is the brain. </a:t>
            </a:r>
          </a:p>
          <a:p>
            <a:pPr marL="457200" indent="-457200" algn="just">
              <a:buFont typeface="Arial" panose="020B0604020202020204" pitchFamily="34" charset="0"/>
              <a:buChar char="•"/>
            </a:pPr>
            <a:endParaRPr lang="en-US" sz="2800" b="1" dirty="0">
              <a:latin typeface="Open Sans" panose="020B0606030504020204" pitchFamily="34" charset="0"/>
              <a:ea typeface="Open Sans" panose="020B0606030504020204" pitchFamily="34" charset="0"/>
              <a:cs typeface="Open Sans" panose="020B0606030504020204" pitchFamily="34" charset="0"/>
            </a:endParaRPr>
          </a:p>
          <a:p>
            <a:pPr marL="457200" indent="-457200" algn="just">
              <a:buFont typeface="Arial" panose="020B0604020202020204" pitchFamily="34" charset="0"/>
              <a:buChar char="•"/>
            </a:pPr>
            <a:r>
              <a:rPr lang="en-US" sz="2800" b="1" i="0" dirty="0">
                <a:effectLst/>
                <a:latin typeface="Open Sans" panose="020B0606030504020204" pitchFamily="34" charset="0"/>
                <a:ea typeface="Open Sans" panose="020B0606030504020204" pitchFamily="34" charset="0"/>
                <a:cs typeface="Open Sans" panose="020B0606030504020204" pitchFamily="34" charset="0"/>
              </a:rPr>
              <a:t>Every neuron is made of a cell body (also called a soma), dendrites and an axon. </a:t>
            </a:r>
          </a:p>
          <a:p>
            <a:pPr marL="457200" indent="-457200" algn="just">
              <a:buFont typeface="Arial" panose="020B0604020202020204" pitchFamily="34" charset="0"/>
              <a:buChar char="•"/>
            </a:pPr>
            <a:endParaRPr lang="en-US" sz="2800" b="1" dirty="0">
              <a:latin typeface="Open Sans" panose="020B0606030504020204" pitchFamily="34" charset="0"/>
              <a:ea typeface="Open Sans" panose="020B0606030504020204" pitchFamily="34" charset="0"/>
              <a:cs typeface="Open Sans" panose="020B0606030504020204" pitchFamily="34" charset="0"/>
            </a:endParaRPr>
          </a:p>
          <a:p>
            <a:pPr marL="457200" indent="-457200" algn="just">
              <a:buFont typeface="Arial" panose="020B0604020202020204" pitchFamily="34" charset="0"/>
              <a:buChar char="•"/>
            </a:pPr>
            <a:r>
              <a:rPr lang="en-US" sz="2800" b="1" i="0" dirty="0">
                <a:effectLst/>
                <a:latin typeface="Open Sans" panose="020B0606030504020204" pitchFamily="34" charset="0"/>
                <a:ea typeface="Open Sans" panose="020B0606030504020204" pitchFamily="34" charset="0"/>
                <a:cs typeface="Open Sans" panose="020B0606030504020204" pitchFamily="34" charset="0"/>
              </a:rPr>
              <a:t>Dendrites and axons are nerve fibers. There are about 86 billion neurons in the human brain, which comprises roughly 10% of all brain cells. The neurons are supported by glial cells and astrocytes.</a:t>
            </a:r>
          </a:p>
        </p:txBody>
      </p:sp>
      <p:sp>
        <p:nvSpPr>
          <p:cNvPr id="10" name="TextBox 9">
            <a:extLst>
              <a:ext uri="{FF2B5EF4-FFF2-40B4-BE49-F238E27FC236}">
                <a16:creationId xmlns:a16="http://schemas.microsoft.com/office/drawing/2014/main" id="{92941F79-2EB2-48C0-8C86-2B25873770EA}"/>
              </a:ext>
            </a:extLst>
          </p:cNvPr>
          <p:cNvSpPr txBox="1"/>
          <p:nvPr/>
        </p:nvSpPr>
        <p:spPr>
          <a:xfrm>
            <a:off x="618978" y="276535"/>
            <a:ext cx="6238874" cy="671851"/>
          </a:xfrm>
          <a:prstGeom prst="rect">
            <a:avLst/>
          </a:prstGeom>
          <a:noFill/>
        </p:spPr>
        <p:txBody>
          <a:bodyPr wrap="square">
            <a:spAutoFit/>
          </a:bodyPr>
          <a:lstStyle/>
          <a:p>
            <a:pPr>
              <a:lnSpc>
                <a:spcPct val="150000"/>
              </a:lnSpc>
            </a:pPr>
            <a:r>
              <a:rPr lang="en-US" sz="2800" b="1" dirty="0">
                <a:latin typeface="Open Sans" panose="020B0606030504020204" pitchFamily="34" charset="0"/>
                <a:ea typeface="Open Sans" panose="020B0606030504020204" pitchFamily="34" charset="0"/>
                <a:cs typeface="Open Sans" panose="020B0606030504020204" pitchFamily="34" charset="0"/>
              </a:rPr>
              <a:t>What is Biological Neuron</a:t>
            </a:r>
          </a:p>
        </p:txBody>
      </p:sp>
    </p:spTree>
    <p:extLst>
      <p:ext uri="{BB962C8B-B14F-4D97-AF65-F5344CB8AC3E}">
        <p14:creationId xmlns:p14="http://schemas.microsoft.com/office/powerpoint/2010/main" val="3976047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B19959-1B75-446B-9536-DC6E624DD98C}"/>
              </a:ext>
            </a:extLst>
          </p:cNvPr>
          <p:cNvSpPr/>
          <p:nvPr/>
        </p:nvSpPr>
        <p:spPr>
          <a:xfrm>
            <a:off x="-145774" y="6094849"/>
            <a:ext cx="12470296" cy="3693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72E9D">
                    <a:lumMod val="50000"/>
                  </a:srgbClr>
                </a:solidFill>
                <a:effectLst/>
                <a:uLnTx/>
                <a:uFillTx/>
                <a:latin typeface="Open Sans"/>
                <a:ea typeface="+mn-ea"/>
                <a:cs typeface="+mn-cs"/>
              </a:rPr>
              <a:t>============================================================================= </a:t>
            </a:r>
          </a:p>
        </p:txBody>
      </p:sp>
      <p:pic>
        <p:nvPicPr>
          <p:cNvPr id="5" name="Picture 4" descr="Text, logo&#10;&#10;Description automatically generated">
            <a:extLst>
              <a:ext uri="{FF2B5EF4-FFF2-40B4-BE49-F238E27FC236}">
                <a16:creationId xmlns:a16="http://schemas.microsoft.com/office/drawing/2014/main" id="{0E73F8EE-527A-4406-9B86-A45AF8D2CE82}"/>
              </a:ext>
            </a:extLst>
          </p:cNvPr>
          <p:cNvPicPr>
            <a:picLocks noChangeAspect="1"/>
          </p:cNvPicPr>
          <p:nvPr/>
        </p:nvPicPr>
        <p:blipFill rotWithShape="1">
          <a:blip r:embed="rId2" cstate="print">
            <a:biLevel thresh="50000"/>
            <a:extLst>
              <a:ext uri="{28A0092B-C50C-407E-A947-70E740481C1C}">
                <a14:useLocalDpi xmlns:a14="http://schemas.microsoft.com/office/drawing/2010/main" val="0"/>
              </a:ext>
            </a:extLst>
          </a:blip>
          <a:srcRect l="4430" t="12486" r="77764" b="11655"/>
          <a:stretch/>
        </p:blipFill>
        <p:spPr>
          <a:xfrm>
            <a:off x="436098" y="6358596"/>
            <a:ext cx="365760" cy="369333"/>
          </a:xfrm>
          <a:prstGeom prst="rect">
            <a:avLst/>
          </a:prstGeom>
        </p:spPr>
      </p:pic>
      <p:sp>
        <p:nvSpPr>
          <p:cNvPr id="6" name="Rectangle 5"/>
          <p:cNvSpPr/>
          <p:nvPr/>
        </p:nvSpPr>
        <p:spPr>
          <a:xfrm>
            <a:off x="872757" y="6403317"/>
            <a:ext cx="1116844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072E9D">
                    <a:lumMod val="50000"/>
                  </a:srgbClr>
                </a:solidFill>
                <a:effectLst/>
                <a:uLnTx/>
                <a:uFillTx/>
                <a:latin typeface="Open Sans"/>
                <a:ea typeface="+mn-ea"/>
                <a:cs typeface="+mn-cs"/>
              </a:rPr>
              <a:t>WWW.THEMLLABS.COM     ||  contact@themllabs.com    || Phone : 91-7338339898, 91-6362546088</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8253" y="155161"/>
            <a:ext cx="851094" cy="838391"/>
          </a:xfrm>
          <a:prstGeom prst="rect">
            <a:avLst/>
          </a:prstGeom>
        </p:spPr>
      </p:pic>
      <p:pic>
        <p:nvPicPr>
          <p:cNvPr id="3076" name="Picture 4" descr="From Fiction to Reality: A Beginner&amp;#39;s Guide to Artificial Neural Networks |  by Jason Roell | Towards Data Science">
            <a:extLst>
              <a:ext uri="{FF2B5EF4-FFF2-40B4-BE49-F238E27FC236}">
                <a16:creationId xmlns:a16="http://schemas.microsoft.com/office/drawing/2014/main" id="{AA0A936D-8329-443C-AA25-234D826561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711" y="1652286"/>
            <a:ext cx="11416636" cy="355342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2955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B19959-1B75-446B-9536-DC6E624DD98C}"/>
              </a:ext>
            </a:extLst>
          </p:cNvPr>
          <p:cNvSpPr/>
          <p:nvPr/>
        </p:nvSpPr>
        <p:spPr>
          <a:xfrm>
            <a:off x="-145774" y="6094849"/>
            <a:ext cx="12470296" cy="3693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72E9D">
                    <a:lumMod val="50000"/>
                  </a:srgbClr>
                </a:solidFill>
                <a:effectLst/>
                <a:uLnTx/>
                <a:uFillTx/>
                <a:latin typeface="Open Sans"/>
                <a:ea typeface="+mn-ea"/>
                <a:cs typeface="+mn-cs"/>
              </a:rPr>
              <a:t>============================================================================= </a:t>
            </a:r>
          </a:p>
        </p:txBody>
      </p:sp>
      <p:pic>
        <p:nvPicPr>
          <p:cNvPr id="5" name="Picture 4" descr="Text, logo&#10;&#10;Description automatically generated">
            <a:extLst>
              <a:ext uri="{FF2B5EF4-FFF2-40B4-BE49-F238E27FC236}">
                <a16:creationId xmlns:a16="http://schemas.microsoft.com/office/drawing/2014/main" id="{0E73F8EE-527A-4406-9B86-A45AF8D2CE82}"/>
              </a:ext>
            </a:extLst>
          </p:cNvPr>
          <p:cNvPicPr>
            <a:picLocks noChangeAspect="1"/>
          </p:cNvPicPr>
          <p:nvPr/>
        </p:nvPicPr>
        <p:blipFill rotWithShape="1">
          <a:blip r:embed="rId2" cstate="print">
            <a:biLevel thresh="50000"/>
            <a:extLst>
              <a:ext uri="{28A0092B-C50C-407E-A947-70E740481C1C}">
                <a14:useLocalDpi xmlns:a14="http://schemas.microsoft.com/office/drawing/2010/main" val="0"/>
              </a:ext>
            </a:extLst>
          </a:blip>
          <a:srcRect l="4430" t="12486" r="77764" b="11655"/>
          <a:stretch/>
        </p:blipFill>
        <p:spPr>
          <a:xfrm>
            <a:off x="436098" y="6358596"/>
            <a:ext cx="365760" cy="369333"/>
          </a:xfrm>
          <a:prstGeom prst="rect">
            <a:avLst/>
          </a:prstGeom>
        </p:spPr>
      </p:pic>
      <p:sp>
        <p:nvSpPr>
          <p:cNvPr id="6" name="Rectangle 5"/>
          <p:cNvSpPr/>
          <p:nvPr/>
        </p:nvSpPr>
        <p:spPr>
          <a:xfrm>
            <a:off x="872757" y="6403317"/>
            <a:ext cx="1116844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072E9D">
                    <a:lumMod val="50000"/>
                  </a:srgbClr>
                </a:solidFill>
                <a:effectLst/>
                <a:uLnTx/>
                <a:uFillTx/>
                <a:latin typeface="Open Sans"/>
                <a:ea typeface="+mn-ea"/>
                <a:cs typeface="+mn-cs"/>
              </a:rPr>
              <a:t>WWW.THEMLLABS.COM     ||  contact@themllabs.com    || Phone : 91-7338339898, 91-6362546088</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8253" y="155161"/>
            <a:ext cx="851094" cy="838391"/>
          </a:xfrm>
          <a:prstGeom prst="rect">
            <a:avLst/>
          </a:prstGeom>
        </p:spPr>
      </p:pic>
      <p:sp>
        <p:nvSpPr>
          <p:cNvPr id="10" name="TextBox 9">
            <a:extLst>
              <a:ext uri="{FF2B5EF4-FFF2-40B4-BE49-F238E27FC236}">
                <a16:creationId xmlns:a16="http://schemas.microsoft.com/office/drawing/2014/main" id="{2DFBAA7C-13AE-4F7C-9FC1-7A01C7FD86FD}"/>
              </a:ext>
            </a:extLst>
          </p:cNvPr>
          <p:cNvSpPr txBox="1"/>
          <p:nvPr/>
        </p:nvSpPr>
        <p:spPr>
          <a:xfrm>
            <a:off x="345874" y="302359"/>
            <a:ext cx="10546930" cy="6161822"/>
          </a:xfrm>
          <a:prstGeom prst="rect">
            <a:avLst/>
          </a:prstGeom>
          <a:noFill/>
        </p:spPr>
        <p:txBody>
          <a:bodyPr wrap="square" numCol="2">
            <a:spAutoFit/>
          </a:bodyPr>
          <a:lstStyle/>
          <a:p>
            <a:pPr marL="285750" indent="-285750">
              <a:buFont typeface="Arial" panose="020B0604020202020204" pitchFamily="34" charset="0"/>
              <a:buChar char="•"/>
            </a:pPr>
            <a:endParaRPr lang="en-US" sz="2400" b="1" i="0" dirty="0">
              <a:effectLst/>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sz="2400" b="1" i="0" dirty="0">
                <a:effectLst/>
                <a:latin typeface="Open Sans" panose="020B0606030504020204" pitchFamily="34" charset="0"/>
                <a:ea typeface="Open Sans" panose="020B0606030504020204" pitchFamily="34" charset="0"/>
                <a:cs typeface="Open Sans" panose="020B0606030504020204" pitchFamily="34" charset="0"/>
              </a:rPr>
              <a:t>Dendrite — It receives signals from other neurons. </a:t>
            </a:r>
          </a:p>
          <a:p>
            <a:pPr marL="285750" indent="-285750">
              <a:buFont typeface="Arial" panose="020B0604020202020204" pitchFamily="34" charset="0"/>
              <a:buChar char="•"/>
            </a:pPr>
            <a:endParaRPr lang="en-US" sz="2400" b="1" i="0" dirty="0">
              <a:effectLst/>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sz="2400" b="1" i="0" dirty="0">
                <a:effectLst/>
                <a:latin typeface="Open Sans" panose="020B0606030504020204" pitchFamily="34" charset="0"/>
                <a:ea typeface="Open Sans" panose="020B0606030504020204" pitchFamily="34" charset="0"/>
                <a:cs typeface="Open Sans" panose="020B0606030504020204" pitchFamily="34" charset="0"/>
              </a:rPr>
              <a:t>Soma (cell body) — It sums all the incoming signals to generate input.</a:t>
            </a:r>
          </a:p>
          <a:p>
            <a:pPr marL="285750" indent="-285750">
              <a:buFont typeface="Arial" panose="020B0604020202020204" pitchFamily="34" charset="0"/>
              <a:buChar char="•"/>
            </a:pPr>
            <a:endParaRPr lang="en-US" sz="2400" b="1" i="0" dirty="0">
              <a:effectLst/>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sz="2400" b="1" i="0" dirty="0">
                <a:effectLst/>
                <a:latin typeface="Open Sans" panose="020B0606030504020204" pitchFamily="34" charset="0"/>
                <a:ea typeface="Open Sans" panose="020B0606030504020204" pitchFamily="34" charset="0"/>
                <a:cs typeface="Open Sans" panose="020B0606030504020204" pitchFamily="34" charset="0"/>
              </a:rPr>
              <a:t> Axon — When the sum reaches a threshold value, neuron fires and the signal travels down the axon to the other neurons. </a:t>
            </a:r>
            <a:endParaRPr lang="en-US" sz="2400" b="1"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endParaRPr lang="en-US" sz="2400" b="1" i="0" dirty="0">
              <a:effectLst/>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sz="2400" b="1" i="0" dirty="0">
                <a:effectLst/>
                <a:latin typeface="Open Sans" panose="020B0606030504020204" pitchFamily="34" charset="0"/>
                <a:ea typeface="Open Sans" panose="020B0606030504020204" pitchFamily="34" charset="0"/>
                <a:cs typeface="Open Sans" panose="020B0606030504020204" pitchFamily="34" charset="0"/>
              </a:rPr>
              <a:t>Synapses — The point of interconnection of one neuron with other neurons. </a:t>
            </a:r>
          </a:p>
          <a:p>
            <a:pPr marL="285750" indent="-285750">
              <a:buFont typeface="Arial" panose="020B0604020202020204" pitchFamily="34" charset="0"/>
              <a:buChar char="•"/>
            </a:pPr>
            <a:endParaRPr lang="en-US" sz="2400" b="1" i="0" dirty="0">
              <a:effectLst/>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sz="2400" b="1" i="0" dirty="0">
                <a:effectLst/>
                <a:latin typeface="Open Sans" panose="020B0606030504020204" pitchFamily="34" charset="0"/>
                <a:ea typeface="Open Sans" panose="020B0606030504020204" pitchFamily="34" charset="0"/>
                <a:cs typeface="Open Sans" panose="020B0606030504020204" pitchFamily="34" charset="0"/>
              </a:rPr>
              <a:t>The amount of signal transmitted depend upon the strength (synaptic weights) of the connections. </a:t>
            </a:r>
          </a:p>
          <a:p>
            <a:pPr marL="285750" indent="-285750">
              <a:buFont typeface="Arial" panose="020B0604020202020204" pitchFamily="34" charset="0"/>
              <a:buChar char="•"/>
            </a:pPr>
            <a:endParaRPr lang="en-US" sz="2400" b="1"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sz="2400" b="1" dirty="0">
                <a:latin typeface="Open Sans" panose="020B0606030504020204" pitchFamily="34" charset="0"/>
                <a:ea typeface="Open Sans" panose="020B0606030504020204" pitchFamily="34" charset="0"/>
                <a:cs typeface="Open Sans" panose="020B0606030504020204" pitchFamily="34" charset="0"/>
              </a:rPr>
              <a:t>T</a:t>
            </a:r>
            <a:r>
              <a:rPr lang="en-US" sz="2400" b="1" i="0" dirty="0">
                <a:effectLst/>
                <a:latin typeface="Open Sans" panose="020B0606030504020204" pitchFamily="34" charset="0"/>
                <a:ea typeface="Open Sans" panose="020B0606030504020204" pitchFamily="34" charset="0"/>
                <a:cs typeface="Open Sans" panose="020B0606030504020204" pitchFamily="34" charset="0"/>
              </a:rPr>
              <a:t>he connections can be inhibitory (decreasing strength) or excitatory (increasing strength) in nature. </a:t>
            </a:r>
            <a:endParaRPr lang="en-US" sz="2400" b="1"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endParaRPr lang="en-US" sz="2400" b="1" i="0" dirty="0">
              <a:effectLst/>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sz="2400" b="1" i="0" dirty="0">
                <a:effectLst/>
                <a:latin typeface="Open Sans" panose="020B0606030504020204" pitchFamily="34" charset="0"/>
                <a:ea typeface="Open Sans" panose="020B0606030504020204" pitchFamily="34" charset="0"/>
                <a:cs typeface="Open Sans" panose="020B0606030504020204" pitchFamily="34" charset="0"/>
              </a:rPr>
              <a:t>Neural network, in general, is a highly interconnected network of billions of neuron with trillion of interconnections between them.</a:t>
            </a:r>
            <a:endParaRPr lang="en-US" sz="2400" b="1"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533858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B19959-1B75-446B-9536-DC6E624DD98C}"/>
              </a:ext>
            </a:extLst>
          </p:cNvPr>
          <p:cNvSpPr/>
          <p:nvPr/>
        </p:nvSpPr>
        <p:spPr>
          <a:xfrm>
            <a:off x="-145774" y="6094849"/>
            <a:ext cx="12470296" cy="3693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72E9D">
                    <a:lumMod val="50000"/>
                  </a:srgbClr>
                </a:solidFill>
                <a:effectLst/>
                <a:uLnTx/>
                <a:uFillTx/>
                <a:latin typeface="Open Sans"/>
                <a:ea typeface="+mn-ea"/>
                <a:cs typeface="+mn-cs"/>
              </a:rPr>
              <a:t>============================================================================= </a:t>
            </a:r>
          </a:p>
        </p:txBody>
      </p:sp>
      <p:pic>
        <p:nvPicPr>
          <p:cNvPr id="5" name="Picture 4" descr="Text, logo&#10;&#10;Description automatically generated">
            <a:extLst>
              <a:ext uri="{FF2B5EF4-FFF2-40B4-BE49-F238E27FC236}">
                <a16:creationId xmlns:a16="http://schemas.microsoft.com/office/drawing/2014/main" id="{0E73F8EE-527A-4406-9B86-A45AF8D2CE82}"/>
              </a:ext>
            </a:extLst>
          </p:cNvPr>
          <p:cNvPicPr>
            <a:picLocks noChangeAspect="1"/>
          </p:cNvPicPr>
          <p:nvPr/>
        </p:nvPicPr>
        <p:blipFill rotWithShape="1">
          <a:blip r:embed="rId2" cstate="print">
            <a:biLevel thresh="50000"/>
            <a:extLst>
              <a:ext uri="{28A0092B-C50C-407E-A947-70E740481C1C}">
                <a14:useLocalDpi xmlns:a14="http://schemas.microsoft.com/office/drawing/2010/main" val="0"/>
              </a:ext>
            </a:extLst>
          </a:blip>
          <a:srcRect l="4430" t="12486" r="77764" b="11655"/>
          <a:stretch/>
        </p:blipFill>
        <p:spPr>
          <a:xfrm>
            <a:off x="436098" y="6358596"/>
            <a:ext cx="365760" cy="369333"/>
          </a:xfrm>
          <a:prstGeom prst="rect">
            <a:avLst/>
          </a:prstGeom>
        </p:spPr>
      </p:pic>
      <p:sp>
        <p:nvSpPr>
          <p:cNvPr id="6" name="Rectangle 5"/>
          <p:cNvSpPr/>
          <p:nvPr/>
        </p:nvSpPr>
        <p:spPr>
          <a:xfrm>
            <a:off x="872757" y="6403317"/>
            <a:ext cx="1116844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srgbClr val="072E9D">
                    <a:lumMod val="50000"/>
                  </a:srgbClr>
                </a:solidFill>
                <a:effectLst/>
                <a:uLnTx/>
                <a:uFillTx/>
                <a:latin typeface="Open Sans"/>
                <a:ea typeface="+mn-ea"/>
                <a:cs typeface="+mn-cs"/>
              </a:rPr>
              <a:t>WWW.THEMLLABS.COM     ||  contact@themllabs.com    || Phone : 91-7338339898, 91-6362546088</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8253" y="155161"/>
            <a:ext cx="851094" cy="838391"/>
          </a:xfrm>
          <a:prstGeom prst="rect">
            <a:avLst/>
          </a:prstGeom>
        </p:spPr>
      </p:pic>
      <p:sp>
        <p:nvSpPr>
          <p:cNvPr id="10" name="TextBox 9">
            <a:extLst>
              <a:ext uri="{FF2B5EF4-FFF2-40B4-BE49-F238E27FC236}">
                <a16:creationId xmlns:a16="http://schemas.microsoft.com/office/drawing/2014/main" id="{9AFB8FA5-8D10-4460-A6DF-0F3CC1AC3F0D}"/>
              </a:ext>
            </a:extLst>
          </p:cNvPr>
          <p:cNvSpPr txBox="1"/>
          <p:nvPr/>
        </p:nvSpPr>
        <p:spPr>
          <a:xfrm>
            <a:off x="486456" y="849396"/>
            <a:ext cx="11705544" cy="5693866"/>
          </a:xfrm>
          <a:prstGeom prst="rect">
            <a:avLst/>
          </a:prstGeom>
          <a:noFill/>
        </p:spPr>
        <p:txBody>
          <a:bodyPr wrap="square" numCol="2">
            <a:spAutoFit/>
          </a:bodyPr>
          <a:lstStyle/>
          <a:p>
            <a:r>
              <a:rPr lang="en-US" sz="2400" b="1" i="0" dirty="0">
                <a:effectLst/>
                <a:latin typeface="Open Sans" panose="020B0606030504020204" pitchFamily="34" charset="0"/>
                <a:ea typeface="Open Sans" panose="020B0606030504020204" pitchFamily="34" charset="0"/>
                <a:cs typeface="Open Sans" panose="020B0606030504020204" pitchFamily="34" charset="0"/>
              </a:rPr>
              <a:t>BRAIN </a:t>
            </a:r>
          </a:p>
          <a:p>
            <a:pPr marL="342900" indent="-342900">
              <a:buFont typeface="Arial" panose="020B0604020202020204" pitchFamily="34" charset="0"/>
              <a:buChar char="•"/>
            </a:pPr>
            <a:endParaRPr lang="en-US" sz="2400" b="1" i="0" dirty="0">
              <a:effectLst/>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Arial" panose="020B0604020202020204" pitchFamily="34" charset="0"/>
              <a:buChar char="•"/>
            </a:pPr>
            <a:r>
              <a:rPr lang="en-US" sz="2400" b="1" i="0" dirty="0">
                <a:effectLst/>
                <a:latin typeface="Open Sans" panose="020B0606030504020204" pitchFamily="34" charset="0"/>
                <a:ea typeface="Open Sans" panose="020B0606030504020204" pitchFamily="34" charset="0"/>
                <a:cs typeface="Open Sans" panose="020B0606030504020204" pitchFamily="34" charset="0"/>
              </a:rPr>
              <a:t>Biological Neurons or Nerve Cells. </a:t>
            </a:r>
          </a:p>
          <a:p>
            <a:pPr marL="342900" indent="-342900">
              <a:buFont typeface="Arial" panose="020B0604020202020204" pitchFamily="34" charset="0"/>
              <a:buChar char="•"/>
            </a:pPr>
            <a:endParaRPr lang="en-US" sz="2400" b="1" i="0" dirty="0">
              <a:effectLst/>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Arial" panose="020B0604020202020204" pitchFamily="34" charset="0"/>
              <a:buChar char="•"/>
            </a:pPr>
            <a:r>
              <a:rPr lang="en-US" sz="2400" b="1" i="0" dirty="0">
                <a:effectLst/>
                <a:latin typeface="Open Sans" panose="020B0606030504020204" pitchFamily="34" charset="0"/>
                <a:ea typeface="Open Sans" panose="020B0606030504020204" pitchFamily="34" charset="0"/>
                <a:cs typeface="Open Sans" panose="020B0606030504020204" pitchFamily="34" charset="0"/>
              </a:rPr>
              <a:t> 200 Billion Neurons, 32 trillion interconnections. </a:t>
            </a:r>
          </a:p>
          <a:p>
            <a:pPr marL="342900" indent="-342900">
              <a:buFont typeface="Arial" panose="020B0604020202020204" pitchFamily="34" charset="0"/>
              <a:buChar char="•"/>
            </a:pPr>
            <a:endParaRPr lang="en-US" sz="2400" b="1" i="0" dirty="0">
              <a:effectLst/>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Arial" panose="020B0604020202020204" pitchFamily="34" charset="0"/>
              <a:buChar char="•"/>
            </a:pPr>
            <a:r>
              <a:rPr lang="en-US" sz="2400" b="1" i="0" dirty="0">
                <a:effectLst/>
                <a:latin typeface="Open Sans" panose="020B0606030504020204" pitchFamily="34" charset="0"/>
                <a:ea typeface="Open Sans" panose="020B0606030504020204" pitchFamily="34" charset="0"/>
                <a:cs typeface="Open Sans" panose="020B0606030504020204" pitchFamily="34" charset="0"/>
              </a:rPr>
              <a:t>Neuron Size: 10-6m. </a:t>
            </a:r>
          </a:p>
          <a:p>
            <a:pPr marL="342900" indent="-342900">
              <a:buFont typeface="Arial" panose="020B0604020202020204" pitchFamily="34" charset="0"/>
              <a:buChar char="•"/>
            </a:pPr>
            <a:endParaRPr lang="en-US" sz="2400" b="1" i="0" dirty="0">
              <a:effectLst/>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Arial" panose="020B0604020202020204" pitchFamily="34" charset="0"/>
              <a:buChar char="•"/>
            </a:pPr>
            <a:r>
              <a:rPr lang="en-US" sz="2400" b="1" i="0" dirty="0">
                <a:effectLst/>
                <a:latin typeface="Open Sans" panose="020B0606030504020204" pitchFamily="34" charset="0"/>
                <a:ea typeface="Open Sans" panose="020B0606030504020204" pitchFamily="34" charset="0"/>
                <a:cs typeface="Open Sans" panose="020B0606030504020204" pitchFamily="34" charset="0"/>
              </a:rPr>
              <a:t>Energy Consumption: 6-10 Joules operation / sec</a:t>
            </a:r>
          </a:p>
          <a:p>
            <a:pPr marL="342900" indent="-342900">
              <a:buFont typeface="Arial" panose="020B0604020202020204" pitchFamily="34" charset="0"/>
              <a:buChar char="•"/>
            </a:pPr>
            <a:endParaRPr lang="en-US" sz="2400" b="1" i="0" dirty="0">
              <a:effectLst/>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Arial" panose="020B0604020202020204" pitchFamily="34" charset="0"/>
              <a:buChar char="•"/>
            </a:pPr>
            <a:r>
              <a:rPr lang="en-US" sz="2400" b="1" i="0" dirty="0">
                <a:effectLst/>
                <a:latin typeface="Open Sans" panose="020B0606030504020204" pitchFamily="34" charset="0"/>
                <a:ea typeface="Open Sans" panose="020B0606030504020204" pitchFamily="34" charset="0"/>
                <a:cs typeface="Open Sans" panose="020B0606030504020204" pitchFamily="34" charset="0"/>
              </a:rPr>
              <a:t>Learning Capability</a:t>
            </a:r>
          </a:p>
          <a:p>
            <a:pPr marL="342900" indent="-342900">
              <a:buFont typeface="Arial" panose="020B0604020202020204" pitchFamily="34" charset="0"/>
              <a:buChar char="•"/>
            </a:pPr>
            <a:endParaRPr lang="en-US" sz="2400" b="1" dirty="0">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Arial" panose="020B0604020202020204" pitchFamily="34" charset="0"/>
              <a:buChar char="•"/>
            </a:pPr>
            <a:endParaRPr lang="en-US" sz="2400" b="1" i="0" dirty="0">
              <a:effectLst/>
              <a:latin typeface="Open Sans" panose="020B0606030504020204" pitchFamily="34" charset="0"/>
              <a:ea typeface="Open Sans" panose="020B0606030504020204" pitchFamily="34" charset="0"/>
              <a:cs typeface="Open Sans" panose="020B0606030504020204" pitchFamily="34" charset="0"/>
            </a:endParaRPr>
          </a:p>
          <a:p>
            <a:r>
              <a:rPr lang="en-US" sz="2400" b="1" i="0" dirty="0">
                <a:effectLst/>
                <a:latin typeface="Open Sans" panose="020B0606030504020204" pitchFamily="34" charset="0"/>
                <a:ea typeface="Open Sans" panose="020B0606030504020204" pitchFamily="34" charset="0"/>
                <a:cs typeface="Open Sans" panose="020B0606030504020204" pitchFamily="34" charset="0"/>
              </a:rPr>
              <a:t>COMPUTERS</a:t>
            </a:r>
            <a:endParaRPr lang="en-US" sz="2400" b="1" dirty="0">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Arial" panose="020B0604020202020204" pitchFamily="34" charset="0"/>
              <a:buChar char="•"/>
            </a:pPr>
            <a:endParaRPr lang="en-US" sz="2400" b="1" dirty="0">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Arial" panose="020B0604020202020204" pitchFamily="34" charset="0"/>
              <a:buChar char="•"/>
            </a:pPr>
            <a:r>
              <a:rPr lang="en-US" sz="2400" b="1" i="0" dirty="0">
                <a:effectLst/>
                <a:latin typeface="Open Sans" panose="020B0606030504020204" pitchFamily="34" charset="0"/>
                <a:ea typeface="Open Sans" panose="020B0606030504020204" pitchFamily="34" charset="0"/>
                <a:cs typeface="Open Sans" panose="020B0606030504020204" pitchFamily="34" charset="0"/>
              </a:rPr>
              <a:t>Single Transistor</a:t>
            </a:r>
          </a:p>
          <a:p>
            <a:pPr marL="342900" indent="-342900">
              <a:buFont typeface="Arial" panose="020B0604020202020204" pitchFamily="34" charset="0"/>
              <a:buChar char="•"/>
            </a:pPr>
            <a:endParaRPr lang="en-US" sz="2400" b="1" i="0" dirty="0">
              <a:effectLst/>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Arial" panose="020B0604020202020204" pitchFamily="34" charset="0"/>
              <a:buChar char="•"/>
            </a:pPr>
            <a:r>
              <a:rPr lang="en-US" sz="2400" b="1" i="0" dirty="0">
                <a:effectLst/>
                <a:latin typeface="Open Sans" panose="020B0606030504020204" pitchFamily="34" charset="0"/>
                <a:ea typeface="Open Sans" panose="020B0606030504020204" pitchFamily="34" charset="0"/>
                <a:cs typeface="Open Sans" panose="020B0606030504020204" pitchFamily="34" charset="0"/>
              </a:rPr>
              <a:t>1 Billion bytes RAM, trillion of bytes on disk. </a:t>
            </a:r>
          </a:p>
          <a:p>
            <a:pPr marL="342900" indent="-342900">
              <a:buFont typeface="Arial" panose="020B0604020202020204" pitchFamily="34" charset="0"/>
              <a:buChar char="•"/>
            </a:pPr>
            <a:endParaRPr lang="en-US" sz="2400" b="1" i="0" dirty="0">
              <a:effectLst/>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Arial" panose="020B0604020202020204" pitchFamily="34" charset="0"/>
              <a:buChar char="•"/>
            </a:pPr>
            <a:r>
              <a:rPr lang="en-US" sz="2400" b="1" i="0" dirty="0">
                <a:effectLst/>
                <a:latin typeface="Open Sans" panose="020B0606030504020204" pitchFamily="34" charset="0"/>
                <a:ea typeface="Open Sans" panose="020B0606030504020204" pitchFamily="34" charset="0"/>
                <a:cs typeface="Open Sans" panose="020B0606030504020204" pitchFamily="34" charset="0"/>
              </a:rPr>
              <a:t>Single Transistor Size: 10-9m.. </a:t>
            </a:r>
          </a:p>
          <a:p>
            <a:pPr marL="342900" indent="-342900">
              <a:buFont typeface="Arial" panose="020B0604020202020204" pitchFamily="34" charset="0"/>
              <a:buChar char="•"/>
            </a:pPr>
            <a:endParaRPr lang="en-US" sz="2400" b="1" dirty="0">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Arial" panose="020B0604020202020204" pitchFamily="34" charset="0"/>
              <a:buChar char="•"/>
            </a:pPr>
            <a:r>
              <a:rPr lang="en-US" sz="2400" b="1" i="0" dirty="0">
                <a:effectLst/>
                <a:latin typeface="Open Sans" panose="020B0606030504020204" pitchFamily="34" charset="0"/>
                <a:ea typeface="Open Sans" panose="020B0606030504020204" pitchFamily="34" charset="0"/>
                <a:cs typeface="Open Sans" panose="020B0606030504020204" pitchFamily="34" charset="0"/>
              </a:rPr>
              <a:t>Energy Consumption: 10-16 Joules Operation / sec</a:t>
            </a:r>
          </a:p>
          <a:p>
            <a:pPr marL="342900" indent="-342900">
              <a:buFont typeface="Arial" panose="020B0604020202020204" pitchFamily="34" charset="0"/>
              <a:buChar char="•"/>
            </a:pPr>
            <a:endParaRPr lang="en-US" sz="2400" b="1" dirty="0">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Arial" panose="020B0604020202020204" pitchFamily="34" charset="0"/>
              <a:buChar char="•"/>
            </a:pPr>
            <a:r>
              <a:rPr lang="en-US" sz="2400" b="1" i="0" dirty="0">
                <a:effectLst/>
                <a:latin typeface="Open Sans" panose="020B0606030504020204" pitchFamily="34" charset="0"/>
                <a:ea typeface="Open Sans" panose="020B0606030504020204" pitchFamily="34" charset="0"/>
                <a:cs typeface="Open Sans" panose="020B0606030504020204" pitchFamily="34" charset="0"/>
              </a:rPr>
              <a:t>Programming capability</a:t>
            </a:r>
          </a:p>
          <a:p>
            <a:endParaRPr lang="en-US" sz="2400" b="1"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090095588"/>
      </p:ext>
    </p:extLst>
  </p:cSld>
  <p:clrMapOvr>
    <a:masterClrMapping/>
  </p:clrMapOvr>
</p:sld>
</file>

<file path=ppt/theme/theme1.xml><?xml version="1.0" encoding="utf-8"?>
<a:theme xmlns:a="http://schemas.openxmlformats.org/drawingml/2006/main" name="Office Them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4558</TotalTime>
  <Words>1535</Words>
  <Application>Microsoft Office PowerPoint</Application>
  <PresentationFormat>Widescreen</PresentationFormat>
  <Paragraphs>169</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Arial Rounded MT Bold</vt:lpstr>
      <vt:lpstr>Calibri</vt:lpstr>
      <vt:lpstr>Calibri Light</vt:lpstr>
      <vt:lpstr>Open Sans</vt:lpstr>
      <vt:lpstr>Office Theme</vt:lpstr>
      <vt:lpstr>PowerPoint Presentation</vt:lpstr>
      <vt:lpstr>Agenda</vt:lpstr>
      <vt:lpstr>Introduction to Artificial neural network(ANN)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Chinna Kumar</dc:creator>
  <cp:lastModifiedBy>Charile @</cp:lastModifiedBy>
  <cp:revision>42</cp:revision>
  <dcterms:created xsi:type="dcterms:W3CDTF">2021-05-13T10:59:34Z</dcterms:created>
  <dcterms:modified xsi:type="dcterms:W3CDTF">2021-06-11T12:24:42Z</dcterms:modified>
</cp:coreProperties>
</file>