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668F5-B404-4F62-A484-830A1526B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A6E42-75C8-43A0-9464-464C152E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4FE5D-B73A-46C9-8608-851E66B5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0096E-54C7-4594-97EE-A71684F7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18FC8-42EA-4106-8E50-1AEE2DA2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22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1E51-B789-4628-8D66-F9AA033C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BD95-E1C3-41C3-8AB1-68F843E71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8E362-6646-46C1-9EDA-8E213A57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58390-4340-4270-B101-282001E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70BF0-B4C7-41CA-B043-BB292A88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9B6E14-EE00-41E8-A944-2F592722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2B062-62FE-495E-9E5D-A567E24CD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C0EF1-11F7-47F0-9544-5F41C4AD2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186C1-F50B-42DE-8C34-1D0E0E1C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444C-150D-4FDF-999B-68363636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8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0FFC-8417-4B3D-8AE1-70963170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56527-FF52-4B10-9D46-C783103F9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CA4B-1C5C-4C2A-9B5A-8EBA9AD3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F6E6C-B79E-4D93-A947-45C0C3458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9453C-CB4D-4B84-A1EC-FCA0D108A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1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F274-ABE9-4B41-A52E-0A1497F6C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F857-8944-4FCD-AB43-6F1A006D8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C5A7-9ED9-46C9-B790-20F19DE5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239DC-DF44-4307-9B74-92CAADE8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91E08-F405-4C73-85EB-D8FDEF31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666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9AC4D-5607-43ED-846D-5A9EB21FF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C51C5-FE67-4544-A292-003EAB3C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8E180-60D4-459C-9B23-4B9529D9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E072E-2A61-48D5-B57B-ABA13A98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58C72-7DC1-4575-9145-10C2D3830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5ED57-FCA7-408D-8847-29B1E19D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72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6D5B-4575-43D0-8FD9-CD655A1B6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0E4E8D-A90F-4022-B3EC-7467704A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5383A-DF40-484D-ADC1-1BDED78D1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429C3-BB8C-4AAD-8F25-F175AD3A2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F0053D-6011-42B8-98A5-5C800CAE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87FC7-4CC3-46AA-977D-4EE1A140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8AC5B-EFEF-4F6A-B08B-F71884BC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B607BD-31A2-483C-83EC-965BF3CF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542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CCAB-C655-4055-8E32-BFE263C05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FB9244-7313-4DEA-80CA-E9C0AC96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EC278-D292-4C2C-ABFD-D13C01A7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425A3-0BDD-4F86-B90A-AE5525EB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46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E56BD-68AF-438A-94E0-458FA023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0EB41-7C7B-4D3B-B1D0-D393AC18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6F4A7-0870-4128-B0E4-A699F1043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666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0C02-C2C3-45F0-85C8-3CD71FFA1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E969-D551-4EAC-B225-AAD47F933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BD91A-9BD4-491A-B65D-DE5F07734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A74A1-BCD1-4F00-8557-16E16965F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3FAD-B07A-4F59-BB39-6D0A75F25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F642-583F-4303-87FD-D243E6521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99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2E37-6083-43F5-BEDB-3365AE02C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74DB-7CC6-4E94-9B94-1BE265BA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7AA6A-222A-4700-8248-A5243DFDC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7D33D-E491-4045-8ED9-5BDBCBD5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30AFA-8737-4244-83B8-FC388B12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351CF-52B5-4BFB-89E1-66D8ADC19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52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CA1F1-76FA-4CBF-A995-C3ED7332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D99AF-A55C-48A2-B6E7-32457582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3DF52-584C-4838-8A8A-E817BC63E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AD45-F6EB-4588-8513-62CB181F01B9}" type="datetimeFigureOut">
              <a:rPr lang="en-IN" smtClean="0"/>
              <a:t>11-06-2021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A60B5-0406-4C32-8A3A-40EA4A725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8CACC-89DC-4E2E-8A76-C527EA0BB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D7AF8-A2A4-4D4C-A3DC-F64DDC2F11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165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CDAB3E-AE76-4399-B3F6-A78B057FD198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E7580946-5461-4E24-B0BF-DDFCE32DA6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B37001C1-E8B0-49A2-8855-1ADE8276B1AC}"/>
              </a:ext>
            </a:extLst>
          </p:cNvPr>
          <p:cNvSpPr txBox="1"/>
          <p:nvPr/>
        </p:nvSpPr>
        <p:spPr>
          <a:xfrm>
            <a:off x="0" y="1621387"/>
            <a:ext cx="121919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Perception Learning Rule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8009D1-961F-40A3-921F-27EB25734CBF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9DE5F87-45B6-4847-8A33-5AF0B4B1611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2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E617C-1138-47BC-BF5B-71835E677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945" y="2200044"/>
            <a:ext cx="3990530" cy="7473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804EB2-A0DF-41EE-8225-3C049ADD707F}"/>
              </a:ext>
            </a:extLst>
          </p:cNvPr>
          <p:cNvSpPr/>
          <p:nvPr/>
        </p:nvSpPr>
        <p:spPr>
          <a:xfrm>
            <a:off x="-147178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CC058001-813A-430F-B047-27B9D17D88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4694" y="620343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0679A3-D20A-4D63-AD7D-D15D60E3299C}"/>
              </a:ext>
            </a:extLst>
          </p:cNvPr>
          <p:cNvSpPr/>
          <p:nvPr/>
        </p:nvSpPr>
        <p:spPr>
          <a:xfrm>
            <a:off x="871353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73D3F-F1F0-410D-BC9D-C726CBB46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49" y="0"/>
            <a:ext cx="851094" cy="8383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73A078D-3B7C-46E1-9674-5E59A613EFC3}"/>
              </a:ext>
            </a:extLst>
          </p:cNvPr>
          <p:cNvSpPr txBox="1">
            <a:spLocks/>
          </p:cNvSpPr>
          <p:nvPr/>
        </p:nvSpPr>
        <p:spPr>
          <a:xfrm>
            <a:off x="871353" y="1397996"/>
            <a:ext cx="10871957" cy="3474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Similarly, the update function changed to: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This perceptron can be made as original perceptron, when x is real valued, and y is taken in the range {0, 1} and f(x) = </a:t>
            </a:r>
            <a:r>
              <a:rPr lang="en-US" b="1" dirty="0" err="1"/>
              <a:t>yx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58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F5D759-C064-4EA3-8CA7-0768B9DD6573}"/>
              </a:ext>
            </a:extLst>
          </p:cNvPr>
          <p:cNvSpPr/>
          <p:nvPr/>
        </p:nvSpPr>
        <p:spPr>
          <a:xfrm>
            <a:off x="-139148" y="6080423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135B3B03-45EE-4FF2-9A28-14B42457504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42724" y="6344170"/>
            <a:ext cx="365760" cy="369333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36E3BA2B-191E-4427-A4A7-657A3AA3B7E8}"/>
              </a:ext>
            </a:extLst>
          </p:cNvPr>
          <p:cNvSpPr txBox="1"/>
          <p:nvPr/>
        </p:nvSpPr>
        <p:spPr>
          <a:xfrm>
            <a:off x="0" y="2173837"/>
            <a:ext cx="1219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0000" b="1" dirty="0">
                <a:solidFill>
                  <a:srgbClr val="FFFFFF"/>
                </a:solidFill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Thank you</a:t>
            </a:r>
            <a:endParaRPr kumimoji="0" lang="en-IN" sz="10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F0B96F-7EAE-467C-A40F-EBF58736A998}"/>
              </a:ext>
            </a:extLst>
          </p:cNvPr>
          <p:cNvSpPr/>
          <p:nvPr/>
        </p:nvSpPr>
        <p:spPr>
          <a:xfrm>
            <a:off x="879383" y="6388891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DCBF35-DDD1-4C32-B0ED-D472B9B5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179" y="99778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40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762BD-8C5B-40D2-8BA4-CE804A183EF3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E703898-1CE5-403B-88FC-347935B7E8CE}"/>
              </a:ext>
            </a:extLst>
          </p:cNvPr>
          <p:cNvSpPr txBox="1">
            <a:spLocks/>
          </p:cNvSpPr>
          <p:nvPr/>
        </p:nvSpPr>
        <p:spPr>
          <a:xfrm>
            <a:off x="1162974" y="1128235"/>
            <a:ext cx="6792576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What is perceptron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Learning algorithm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Convergence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Multiclass  perceptron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6458EB-BB03-4E67-BE95-9D3499B7C4B4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7" name="Picture 6" descr="Text, logo&#10;&#10;Description automatically generated">
            <a:extLst>
              <a:ext uri="{FF2B5EF4-FFF2-40B4-BE49-F238E27FC236}">
                <a16:creationId xmlns:a16="http://schemas.microsoft.com/office/drawing/2014/main" id="{426A83A9-DF20-4B9B-AEBE-2ECAB4E289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BEE3E8-AE56-4D88-A8B7-8B6EF1B06891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2AB55-1432-4B10-88CA-A9038258E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E726277-6021-4949-BF30-07088E77467F}"/>
              </a:ext>
            </a:extLst>
          </p:cNvPr>
          <p:cNvSpPr txBox="1">
            <a:spLocks/>
          </p:cNvSpPr>
          <p:nvPr/>
        </p:nvSpPr>
        <p:spPr>
          <a:xfrm>
            <a:off x="0" y="244743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Perceptron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562200-8C5C-4567-BB67-3C09908906C3}"/>
              </a:ext>
            </a:extLst>
          </p:cNvPr>
          <p:cNvSpPr txBox="1">
            <a:spLocks/>
          </p:cNvSpPr>
          <p:nvPr/>
        </p:nvSpPr>
        <p:spPr>
          <a:xfrm>
            <a:off x="1162973" y="1128235"/>
            <a:ext cx="993365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Perceptron is a algorithm for supervised  learning, which is applied to binary classifier.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Binary classifier which takes m number of inputs and outputs only one (example, 0 or 1).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Perceptron is also a function which maps the input x to an output f(x) (which is a binary value).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A559AF-2A7A-484C-843E-85489134B486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CF070401-9F76-41EB-BABA-CB0B3EDE6D1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EF7644E-BA46-4BF8-8097-80FC66A78CE4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CEFB34-F44A-4596-9BC1-13CF5759A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80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61B3E4-1CD2-4E67-B6B2-E64144A8DBA6}"/>
              </a:ext>
            </a:extLst>
          </p:cNvPr>
          <p:cNvSpPr txBox="1">
            <a:spLocks/>
          </p:cNvSpPr>
          <p:nvPr/>
        </p:nvSpPr>
        <p:spPr>
          <a:xfrm>
            <a:off x="872757" y="1128235"/>
            <a:ext cx="993365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The function is defined as: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Where, w is the weight, x is the input and b is the bias.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w.x</a:t>
            </a:r>
            <a:r>
              <a:rPr lang="en-US" b="1" dirty="0"/>
              <a:t> is the dot product, bias (b) is independent of input value.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952C74-63B1-4007-9B75-175298342DE8}"/>
              </a:ext>
            </a:extLst>
          </p:cNvPr>
          <p:cNvSpPr/>
          <p:nvPr/>
        </p:nvSpPr>
        <p:spPr>
          <a:xfrm>
            <a:off x="-145774" y="609484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50C615C4-2DBD-4760-9868-054DC891FA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EF36D3-ED7E-46CB-86E0-F12C93612A8D}"/>
              </a:ext>
            </a:extLst>
          </p:cNvPr>
          <p:cNvSpPr/>
          <p:nvPr/>
        </p:nvSpPr>
        <p:spPr>
          <a:xfrm>
            <a:off x="872757" y="640331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C42CA0-4336-43CD-B46F-653558758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0"/>
            <a:ext cx="851094" cy="838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DBB451-B01A-4F87-8935-45C49AA9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191" y="1793427"/>
            <a:ext cx="3604528" cy="95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6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58BCC1-F544-4ABF-A1A8-6760EE448653}"/>
              </a:ext>
            </a:extLst>
          </p:cNvPr>
          <p:cNvSpPr/>
          <p:nvPr/>
        </p:nvSpPr>
        <p:spPr>
          <a:xfrm>
            <a:off x="-145774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5BF25162-CABF-4CC9-9BCB-D3C26F6DF97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203435"/>
            <a:ext cx="365760" cy="3693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53A0657-2CEB-4EAB-8888-AD2E61AAFE84}"/>
              </a:ext>
            </a:extLst>
          </p:cNvPr>
          <p:cNvSpPr/>
          <p:nvPr/>
        </p:nvSpPr>
        <p:spPr>
          <a:xfrm>
            <a:off x="872757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FF189-383B-48A4-AACB-7A2D7D618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0"/>
            <a:ext cx="851094" cy="83839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A1C7580-621C-4534-BBBB-91C6DAF5B46B}"/>
              </a:ext>
            </a:extLst>
          </p:cNvPr>
          <p:cNvSpPr txBox="1">
            <a:spLocks/>
          </p:cNvSpPr>
          <p:nvPr/>
        </p:nvSpPr>
        <p:spPr>
          <a:xfrm>
            <a:off x="212774" y="221457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Learning algorithm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861A27-8892-4403-AA87-ED36D803F48A}"/>
              </a:ext>
            </a:extLst>
          </p:cNvPr>
          <p:cNvSpPr txBox="1">
            <a:spLocks/>
          </p:cNvSpPr>
          <p:nvPr/>
        </p:nvSpPr>
        <p:spPr>
          <a:xfrm>
            <a:off x="872757" y="973075"/>
            <a:ext cx="993365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The steps for perceptron learning algorithm are: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Initializing the weights with small value from 0 to 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For each input j, in the training set, 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Calculate actual output,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8273F3-BC71-4520-B8A2-AF4ED9E28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751" y="4178714"/>
            <a:ext cx="7315853" cy="86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09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150DE-F1C5-4CBB-939B-DACACA798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947" y="1801612"/>
            <a:ext cx="5486400" cy="5776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4192AE-5186-4894-8B16-85E43A6CA9DC}"/>
              </a:ext>
            </a:extLst>
          </p:cNvPr>
          <p:cNvSpPr/>
          <p:nvPr/>
        </p:nvSpPr>
        <p:spPr>
          <a:xfrm>
            <a:off x="-147178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ED82F384-9536-4B9B-9F08-757CBA325D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4694" y="620343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4262C10-F10B-4F0E-AF6B-98C36D45A834}"/>
              </a:ext>
            </a:extLst>
          </p:cNvPr>
          <p:cNvSpPr/>
          <p:nvPr/>
        </p:nvSpPr>
        <p:spPr>
          <a:xfrm>
            <a:off x="871353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5E4061-1D60-43F3-AA77-41E9ECD7A0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49" y="0"/>
            <a:ext cx="851094" cy="8383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6DFAA7-FB44-466F-94D7-57F5B449EABC}"/>
              </a:ext>
            </a:extLst>
          </p:cNvPr>
          <p:cNvSpPr txBox="1">
            <a:spLocks/>
          </p:cNvSpPr>
          <p:nvPr/>
        </p:nvSpPr>
        <p:spPr>
          <a:xfrm>
            <a:off x="871353" y="973075"/>
            <a:ext cx="9933651" cy="43492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Update the weight using the formula,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						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Where, r is the learning rate.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3. Repeat the step two if the error is not less than the threshold (user specified error).</a:t>
            </a:r>
          </a:p>
        </p:txBody>
      </p:sp>
    </p:spTree>
    <p:extLst>
      <p:ext uri="{BB962C8B-B14F-4D97-AF65-F5344CB8AC3E}">
        <p14:creationId xmlns:p14="http://schemas.microsoft.com/office/powerpoint/2010/main" val="17549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D83498-5770-4B43-AEA3-A695597A9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118" y="548980"/>
            <a:ext cx="7782402" cy="399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2131D0-3EAD-4E3F-9663-0E07B31CE660}"/>
              </a:ext>
            </a:extLst>
          </p:cNvPr>
          <p:cNvSpPr/>
          <p:nvPr/>
        </p:nvSpPr>
        <p:spPr>
          <a:xfrm>
            <a:off x="-147178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9FE37B5B-7400-4A22-B945-DE1CFF077C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4694" y="6203435"/>
            <a:ext cx="365760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5D1274-3149-45B5-B329-74E70837BC17}"/>
              </a:ext>
            </a:extLst>
          </p:cNvPr>
          <p:cNvSpPr/>
          <p:nvPr/>
        </p:nvSpPr>
        <p:spPr>
          <a:xfrm>
            <a:off x="871353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5DC6F5-6C79-4697-88C3-B31A13A8F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49" y="0"/>
            <a:ext cx="851094" cy="83839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FD4B8D-FA55-40CA-8BAC-F278A6F158BF}"/>
              </a:ext>
            </a:extLst>
          </p:cNvPr>
          <p:cNvSpPr txBox="1">
            <a:spLocks/>
          </p:cNvSpPr>
          <p:nvPr/>
        </p:nvSpPr>
        <p:spPr>
          <a:xfrm>
            <a:off x="802179" y="4411800"/>
            <a:ext cx="10871957" cy="143858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The appropriate weights are applied to the inputs and the sum(              ) is passed to the function to produce output 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119A7D-6A53-4AC9-A775-176831F04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592" y="4541612"/>
            <a:ext cx="1012580" cy="5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3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850174-4B36-422E-873F-ABFA51206BAB}"/>
              </a:ext>
            </a:extLst>
          </p:cNvPr>
          <p:cNvSpPr/>
          <p:nvPr/>
        </p:nvSpPr>
        <p:spPr>
          <a:xfrm>
            <a:off x="-147178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B8E4E82E-ABF6-4A31-B90A-691F35C53C0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4694" y="620343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9FF19C-543C-4FEE-9B6A-AAB06B8E4A47}"/>
              </a:ext>
            </a:extLst>
          </p:cNvPr>
          <p:cNvSpPr/>
          <p:nvPr/>
        </p:nvSpPr>
        <p:spPr>
          <a:xfrm>
            <a:off x="871353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F90B2-AF7C-47A4-8250-B428EFDC5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49" y="0"/>
            <a:ext cx="851094" cy="83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7893B7-7914-482E-9F27-5E0A0DE87E35}"/>
              </a:ext>
            </a:extLst>
          </p:cNvPr>
          <p:cNvSpPr txBox="1">
            <a:spLocks/>
          </p:cNvSpPr>
          <p:nvPr/>
        </p:nvSpPr>
        <p:spPr>
          <a:xfrm>
            <a:off x="800454" y="1397996"/>
            <a:ext cx="10871957" cy="3474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The convergence of a perceptron depends on the training set.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If the training set are linearly separable, it will definitely converge.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If the training set are non-linearly separable, it will never converge.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support vector machines can solve this problem.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F46A6A-8DBA-46E6-B2AC-C497695291A2}"/>
              </a:ext>
            </a:extLst>
          </p:cNvPr>
          <p:cNvSpPr txBox="1">
            <a:spLocks/>
          </p:cNvSpPr>
          <p:nvPr/>
        </p:nvSpPr>
        <p:spPr>
          <a:xfrm>
            <a:off x="212774" y="186486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Convergence</a:t>
            </a:r>
          </a:p>
        </p:txBody>
      </p:sp>
    </p:spTree>
    <p:extLst>
      <p:ext uri="{BB962C8B-B14F-4D97-AF65-F5344CB8AC3E}">
        <p14:creationId xmlns:p14="http://schemas.microsoft.com/office/powerpoint/2010/main" val="1134512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565A812-196E-4CC1-8197-C53E645BA10B}"/>
              </a:ext>
            </a:extLst>
          </p:cNvPr>
          <p:cNvSpPr/>
          <p:nvPr/>
        </p:nvSpPr>
        <p:spPr>
          <a:xfrm>
            <a:off x="-147178" y="5939688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6A899BDE-A823-4C86-8072-FE3E4AE43C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4694" y="6203435"/>
            <a:ext cx="365760" cy="36933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0B610C-3917-4F1D-97A8-BFF122A12B67}"/>
              </a:ext>
            </a:extLst>
          </p:cNvPr>
          <p:cNvSpPr/>
          <p:nvPr/>
        </p:nvSpPr>
        <p:spPr>
          <a:xfrm>
            <a:off x="871353" y="6248156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09375C-FD08-4075-B40A-90DB70CD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849" y="0"/>
            <a:ext cx="851094" cy="838391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DEDAE3-744D-43D2-9579-52C769FFD57A}"/>
              </a:ext>
            </a:extLst>
          </p:cNvPr>
          <p:cNvSpPr txBox="1">
            <a:spLocks/>
          </p:cNvSpPr>
          <p:nvPr/>
        </p:nvSpPr>
        <p:spPr>
          <a:xfrm>
            <a:off x="800454" y="1397996"/>
            <a:ext cx="10871957" cy="347400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b="1" dirty="0"/>
              <a:t>In multi class perceptron, a function maps each input to a finite-dimensional featured vector.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input and output are drawn from arbitrary sets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function used is: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2037F5-DB63-47F2-A17B-DD0EA47AA3B9}"/>
              </a:ext>
            </a:extLst>
          </p:cNvPr>
          <p:cNvSpPr txBox="1">
            <a:spLocks/>
          </p:cNvSpPr>
          <p:nvPr/>
        </p:nvSpPr>
        <p:spPr>
          <a:xfrm>
            <a:off x="212774" y="186486"/>
            <a:ext cx="11353800" cy="105727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Multiclass perceptron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B99CA-3DA0-49C7-900B-868861F13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715" y="4414897"/>
            <a:ext cx="3624072" cy="61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3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535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Vinay S</dc:creator>
  <cp:lastModifiedBy>Vinay S</cp:lastModifiedBy>
  <cp:revision>14</cp:revision>
  <dcterms:created xsi:type="dcterms:W3CDTF">2021-06-11T07:28:56Z</dcterms:created>
  <dcterms:modified xsi:type="dcterms:W3CDTF">2021-06-11T09:04:02Z</dcterms:modified>
</cp:coreProperties>
</file>