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6B4-28E6-461F-8919-3527D11E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BB983-8EFA-4FB8-AB2C-7A9B3CC63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4A84-5783-4522-BF34-1CA88D84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77A3-29BF-4E2C-813D-2B0CC99E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D52C-C4C6-48BB-91FB-CA70C5CE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0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381F-FB12-45AF-A985-9297D793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74040-C369-4F8B-B73B-94AA7994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D64A0-B5A5-4D75-B1DE-8E73ECF4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502F-F7B1-4543-A0BE-DB916BFF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12DD-E8D4-4396-82E1-07FEA7EB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8FC57-2AD5-4E30-AE06-CA0E40FC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15C9C-FFAE-4CD4-92CA-4EBEE09BA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F510-C75D-4A21-B968-6F270E77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84D7-B325-473B-A748-CFAD2F3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AEDE-6C4F-4DBD-A157-41CFBE5D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8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ABF-F9C5-4826-AE6F-505026F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FB72-5EC1-419C-A86B-22176ADE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DBC5-DC8A-4E61-9B87-01D12373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5065-EA91-4D14-9F83-48DC176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D5A4-817E-4366-8734-7AD754BA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EF8B-75D0-451A-8CED-7236212B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51ECB-5CB7-41C1-91D7-EA889EF2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67FC-B035-4A85-B229-9CBA763E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EA4D-2DBB-4F66-9B2E-59F9D37D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6A3C-72B9-470E-8AA5-DB1127E5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C187-9BD4-488C-9726-E9E0280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92E6-B34F-4F4D-BE5B-98C97085C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21A5E-2A04-407A-A0AC-B38F8EB29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D398-3FF1-4775-9212-5E3A0B5B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12283-2DC1-4E31-969F-60D1E5CA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06173-B09F-4CE0-9AC8-FF156FDC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36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73F2-F8F9-47B6-BA49-D1ADC166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FBF2-8A5D-4D9F-A348-9725CB25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CB684-A742-455E-8FFA-1F93388D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35D5D-1B12-48AA-BBED-64373A5B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106A6-1D13-475E-9DBD-A281C214B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9C192-49DC-4EC8-9543-3BE6BF25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ECB1-BFC6-4445-B828-20A67F36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15040-BFAC-4929-B468-7672BB16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1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EB2-F290-4C7F-AF5E-A0F495D4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DB16-4A13-4C0A-A2F5-C51C5889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C3D93-9356-4A44-968A-49AF2B08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2008-9A0A-40CE-8302-98F0A8F8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3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537FE-699A-434E-8AE7-6C99BE20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4E63D-2998-4ECF-B4B1-D3231FA9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BE28-B928-4AC4-B349-3732D2F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5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D8C2-295A-480C-993D-F70C4159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C85D-7A74-433B-8DD7-BCDA0C987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24DD4-E6D2-4A60-BEE2-C13C929F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5A90-15A9-4F18-9E6E-100486C0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7998-4CAD-4B03-AC13-02F1B165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49A61-40A3-455F-B2F1-DF597229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24D6-246D-4DB8-957A-A3282C90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2EA33-E3BB-45D2-8DF3-AF6DB744C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F8335-80CB-4CC1-85E6-C2F037886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04F2-D377-44E0-8928-F4928012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1D7A1-C4EF-4318-B5DB-51F63CCB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858A5-BB56-4332-AC5C-80EC8F11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82CFB-D1FA-437A-8FEE-619A0100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ED53-84B4-4486-B556-DA8885FD6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F52E-493F-4C79-97D4-BC797D46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8668-292B-4505-B386-CD386701411E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6CB4-CF7C-4A4A-808E-BF60F75BE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CF88-5492-497C-AC1A-AEFE7DEE5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D574-7393-4E60-AB8A-46236725B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9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972F54-D5A1-4D02-B1F0-7E55D2ACF8EC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7CA4AB70-FAA8-481E-AFDC-FE80AAD3D7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5C816327-1964-43EE-8D68-0E15ADF4F788}"/>
              </a:ext>
            </a:extLst>
          </p:cNvPr>
          <p:cNvSpPr txBox="1"/>
          <p:nvPr/>
        </p:nvSpPr>
        <p:spPr>
          <a:xfrm>
            <a:off x="0" y="1469626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Recurrent auto associative memory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F1AD5-04CC-4CC6-97D0-4818B44BB4B0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30B53-4AA3-4356-BF57-F36E2866A5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6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7CAB-A5A2-499C-89E1-76962DE55235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1403-4A19-4C78-BD7B-1D8647631A5F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Auto associative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E42F0-6A7A-4F29-A331-1725202D5BF1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9CC6CB25-F282-4C15-975C-BB1A3922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602441-ECEA-4EE5-ACAC-8F364CE1AA4E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0F8D3-70DA-4BA4-9872-815A336E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7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97B-CEED-4CEA-9F09-F6E928513339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Auto 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34F9-4CBD-4A5C-BAEC-50F38C139648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Auto associative memory is a memory that enables one to retrieve a piece of data from only a tiny sample of itself.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98AB7-6C96-4A36-AD3F-0C7F0A403A67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35FAA9D0-8A07-4867-A33F-052C50D53E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1F0AD2-65DD-4487-B3FE-B02A518C93B0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6C38-17A6-4135-AFBB-F3E216124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9CEC9-2CA9-40A1-8C80-18A013A4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967" y="3816057"/>
            <a:ext cx="3831223" cy="14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FD7C-4F05-4676-A80E-600326E10EFD}"/>
              </a:ext>
            </a:extLst>
          </p:cNvPr>
          <p:cNvSpPr txBox="1">
            <a:spLocks/>
          </p:cNvSpPr>
          <p:nvPr/>
        </p:nvSpPr>
        <p:spPr>
          <a:xfrm>
            <a:off x="801858" y="807869"/>
            <a:ext cx="9666349" cy="4843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Auto associative memory can recall a stored sequence when they are presented with the fragment or noisy version of it (as we seen in last diagram).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basic connection is given on the right side.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inputs are connected to the outputs via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weight w.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B4352-EB43-4101-AC7F-E07B2D17FAB6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756A15B7-9F55-4B73-BF33-9D94FE1F7C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64F66C-1694-4F4B-9BBB-E0EC6A40E703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48304-1CAB-442D-BFC8-5358E9F1A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8B4B6-8C90-48B7-B725-7AD7B37C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989" y="2833229"/>
            <a:ext cx="2194218" cy="27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CA050B2-56D9-4F34-8D46-EA8DDC5FB6F0}"/>
              </a:ext>
            </a:extLst>
          </p:cNvPr>
          <p:cNvSpPr txBox="1">
            <a:spLocks/>
          </p:cNvSpPr>
          <p:nvPr/>
        </p:nvSpPr>
        <p:spPr>
          <a:xfrm>
            <a:off x="801858" y="807869"/>
            <a:ext cx="9666349" cy="4843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w</a:t>
            </a:r>
            <a:r>
              <a:rPr lang="en-US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denotes strength of unidirectional c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onnection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input to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jth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output.</a:t>
            </a:r>
            <a:r>
              <a:rPr lang="en-US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x = y in auto associative memories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1ED038-A979-4D9A-9650-93D52470397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0077325-E8D6-4851-B4DB-D03D9E5B73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EC772F-5454-4197-BE79-20E08631A215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08D81-5F55-494A-A875-822063824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B9227-AE67-4F8B-9502-3F3D6BB1ED6B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5AE8850F-B351-4035-9631-A1E2242582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F695F65-3A0D-422E-816B-3F9971B77060}"/>
              </a:ext>
            </a:extLst>
          </p:cNvPr>
          <p:cNvSpPr txBox="1"/>
          <p:nvPr/>
        </p:nvSpPr>
        <p:spPr>
          <a:xfrm>
            <a:off x="0" y="2222101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31225-2AF8-4D3C-ACD7-BB73B68AF7A8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E9BAB-03AB-49F1-8DA7-81A575BF30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213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8</cp:revision>
  <dcterms:created xsi:type="dcterms:W3CDTF">2021-06-16T07:43:31Z</dcterms:created>
  <dcterms:modified xsi:type="dcterms:W3CDTF">2021-06-17T05:10:20Z</dcterms:modified>
</cp:coreProperties>
</file>