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90DB-E265-4E0E-9820-6296F5AFE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31BC3-C007-42A3-9214-D5D2D16CC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B1736-0F39-44CC-A178-6C1947B7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EA57-9A87-40D5-92AA-DB557D6CD3E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2CF3E-71C3-402A-B858-119E6B66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13CF6-6B6D-47E2-BEB3-E8AC41B7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8049-AD16-4BBC-832F-0CAD54C4C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39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B863-2040-4936-AB61-2557334E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19585-A258-4D93-95F1-9FE1F1EA3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03A57-CA4F-4EEC-8CB7-B51280D6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EA57-9A87-40D5-92AA-DB557D6CD3E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FB195-AE6E-4F2E-AE7A-9A846768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C5A23-0388-4287-B60C-C06E107B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8049-AD16-4BBC-832F-0CAD54C4C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19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BC19B-DA36-4188-BD56-7A432E8ED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BD2DF-5640-451F-98D5-077DAE2C2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2B49-EE9F-4EB4-9186-BA45D6E7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EA57-9A87-40D5-92AA-DB557D6CD3E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1800-2E4C-4114-A43B-E993AD9B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B1215-159F-4718-8DA8-680793D4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8049-AD16-4BBC-832F-0CAD54C4C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81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F5C4-7FFE-4A89-AE68-5063AE79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8DF7-AC37-4571-9F6C-A3EC3715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DC68-499E-4F0E-8DFB-24D1A231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EA57-9A87-40D5-92AA-DB557D6CD3E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CFA1-AD2C-4562-9721-BFE337E1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ACE8E-71F1-4D86-B1C0-BC4EDE52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8049-AD16-4BBC-832F-0CAD54C4C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12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36CE-F35A-4552-8B60-389A1588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FAE10-E066-45A2-B3C2-2B51E93D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9381-0FF2-4262-A54D-6FD9DD12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EA57-9A87-40D5-92AA-DB557D6CD3E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0C309-B40B-4D11-A1C8-1F6A20C6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32A4C-96F7-4347-9C2E-D3F287E0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8049-AD16-4BBC-832F-0CAD54C4C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47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7CE5-B58D-434E-BE36-1848ADA8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0B26-5852-435A-9942-63E4839D5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0BB2C-DA1B-43B7-9C98-4CC01041E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BD742-E935-48F4-8CF6-D9975D52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EA57-9A87-40D5-92AA-DB557D6CD3E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F06BC-1B31-42C5-9CFC-5472E2CF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D939B-2FE0-4388-B0CB-4B62F664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8049-AD16-4BBC-832F-0CAD54C4C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86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44E9-6D8E-453F-A636-884F28C0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69593-0AEB-4D26-A361-2F420F52A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88190-7343-4E81-9BD2-61D68615E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45A5C-DF14-4189-9165-B5C2DE75F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6EC4E-64F3-4408-A613-C12814F54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BB8C5-A29E-42FD-9617-59547217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EA57-9A87-40D5-92AA-DB557D6CD3E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3142B-6EEE-4824-A5FC-6DDA2037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CE1E9-7A84-400E-A774-B60C5721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8049-AD16-4BBC-832F-0CAD54C4C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48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C30A-956F-4E7A-A02A-6E393897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738C9-3D80-4BEF-92A4-0B091084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EA57-9A87-40D5-92AA-DB557D6CD3E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028F6-21AB-4B7F-B2C3-075635D4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9F9F1-51B8-40D0-A5D5-AE763E95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8049-AD16-4BBC-832F-0CAD54C4C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54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D74D2-82FE-48F3-B663-939F8FA6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EA57-9A87-40D5-92AA-DB557D6CD3E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6BBE5-8191-4075-A40E-CDFFFC38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C24F4-C912-4B50-B8ED-BDFF284A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8049-AD16-4BBC-832F-0CAD54C4C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5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F796-7A4A-4BDD-809F-190E8631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6314-6D69-46F0-9885-6B268A16B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FFE12-D158-4AE7-BC33-84D3063A4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9EB2D-6544-464F-9350-36A98CB2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EA57-9A87-40D5-92AA-DB557D6CD3E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564BD-50D6-452C-A9E6-B5CD73DD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15200-9737-4571-9003-D99ACEE3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8049-AD16-4BBC-832F-0CAD54C4C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52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4F69-47B2-4595-B9D4-20FA1D37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7D5F0-801E-46D2-9467-08781F69A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19B86-3B1B-45B6-B10B-A8678D378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A9DD3-63BE-4084-8A5B-0CC083338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EA57-9A87-40D5-92AA-DB557D6CD3E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C2D2E-3204-479C-BCB2-5603D8DB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CFBEA-C517-46A6-BC52-D7ECB916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8049-AD16-4BBC-832F-0CAD54C4C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36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444B6-1C76-4B97-90DA-75064017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B2765-1F72-417C-BCE3-F984502F9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09C18-FB57-4A03-97E2-8E372278F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2EA57-9A87-40D5-92AA-DB557D6CD3EC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DC50E-BD0A-4230-8C32-BB7D87677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C8EA4-1AFC-463F-82CA-383F38CEB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68049-AD16-4BBC-832F-0CAD54C4C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51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661507-CB3C-41F3-83CA-6B7769679BAC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7D17CDD0-79E8-426F-9FA2-625EA847A5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1B3778F3-8E1A-4AFD-BD40-93B7FE705188}"/>
              </a:ext>
            </a:extLst>
          </p:cNvPr>
          <p:cNvSpPr txBox="1"/>
          <p:nvPr/>
        </p:nvSpPr>
        <p:spPr>
          <a:xfrm>
            <a:off x="0" y="1109619"/>
            <a:ext cx="121919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Single layer feed back networks-basic concepts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347988-7913-4074-BCA3-4949A7DDAC02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D46416-C3A6-4840-9B5E-F5C5A6C842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8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1006-7FAE-47F3-9F0A-0BE5DAF36BE9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93EA-4A61-4410-9EFB-4C40B5CA33A8}"/>
              </a:ext>
            </a:extLst>
          </p:cNvPr>
          <p:cNvSpPr txBox="1">
            <a:spLocks/>
          </p:cNvSpPr>
          <p:nvPr/>
        </p:nvSpPr>
        <p:spPr>
          <a:xfrm>
            <a:off x="801858" y="1302019"/>
            <a:ext cx="8688931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Single layer feed back networks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111FA1-AE6D-47AF-B728-5961F0432FE8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9CB03B34-E7C2-46AD-851A-CE2B9876E5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9BB86F-7769-44C8-96AA-FFD453A2F1D9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0E9D1-57C3-42BF-8C3A-25D0A3FE0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6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800D-EFD6-4852-926D-3D577BFFEBAF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Single layer feed back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7ABC2-EC1B-4D86-86F8-FCF57D57DAA7}"/>
              </a:ext>
            </a:extLst>
          </p:cNvPr>
          <p:cNvSpPr txBox="1">
            <a:spLocks/>
          </p:cNvSpPr>
          <p:nvPr/>
        </p:nvSpPr>
        <p:spPr>
          <a:xfrm>
            <a:off x="801858" y="1302019"/>
            <a:ext cx="10197575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In single layer networks there is only two layers, input and output layer, input layer doesn’t count (there is no computation in the layer).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When the output of the layer directed back as input to the same layer then it is called feed back networks.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input layer can get the inputs from the output layer.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830059-496B-4DDD-896A-7F4A40EB3864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248D40AC-CBAB-40C4-8158-1C05FE5D3C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016A4A-9704-4C72-B3A2-592F6C934BE6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C037A4-6514-4EEC-97C1-CBD8DF398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A0A70-B6B7-4631-BD79-5EB54B95F20B}"/>
              </a:ext>
            </a:extLst>
          </p:cNvPr>
          <p:cNvSpPr txBox="1">
            <a:spLocks/>
          </p:cNvSpPr>
          <p:nvPr/>
        </p:nvSpPr>
        <p:spPr>
          <a:xfrm>
            <a:off x="801858" y="993551"/>
            <a:ext cx="10197575" cy="51012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In feed back networks, signals travel in both directions.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These networks are very powerful, complex and dynamic.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state of the networks is keep changing, until they reach an equilibrium point.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Feed back neural network architecture is also referred to as recurrent or interactive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7CA642-FB41-4173-B914-D60E5C22619C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B647712C-7C86-43E9-9EAF-89183B17B6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A82DFA-255D-49DD-A678-5C7174BBF856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2E480-473A-41E5-B1DC-72EA527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8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E68725-4B60-4053-9A88-F04E376A1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158" y="466910"/>
            <a:ext cx="8095238" cy="370476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C764B7-1E19-4612-928C-0187C7B874D7}"/>
              </a:ext>
            </a:extLst>
          </p:cNvPr>
          <p:cNvSpPr txBox="1">
            <a:spLocks/>
          </p:cNvSpPr>
          <p:nvPr/>
        </p:nvSpPr>
        <p:spPr>
          <a:xfrm>
            <a:off x="1749200" y="4373161"/>
            <a:ext cx="8871153" cy="20910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These networks allow feedback loops.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They are used in addressable memories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A56C1B-BE0C-4BBE-AE68-1778257ED964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9A7F6DBE-4336-4B96-9900-9099859C11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81888A-C169-45CD-BEC6-6629E5C15E09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DCB21E-5BDF-4462-89FA-D0213AF44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5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246EA6-0515-4CA5-924A-DEF5146A7DFB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42F80DA0-FA32-464F-86C0-B9C0F3CA37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2ABE033D-BD2F-4964-B4D3-D977708040AB}"/>
              </a:ext>
            </a:extLst>
          </p:cNvPr>
          <p:cNvSpPr txBox="1"/>
          <p:nvPr/>
        </p:nvSpPr>
        <p:spPr>
          <a:xfrm>
            <a:off x="0" y="2262144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DAB9E-63DC-4E18-9D1A-CB37C7AC7435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C93475-E67C-45E8-8976-FB15FAC762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4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251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S</dc:creator>
  <cp:lastModifiedBy>Vinay S</cp:lastModifiedBy>
  <cp:revision>7</cp:revision>
  <dcterms:created xsi:type="dcterms:W3CDTF">2021-06-15T12:44:05Z</dcterms:created>
  <dcterms:modified xsi:type="dcterms:W3CDTF">2021-06-16T10:48:05Z</dcterms:modified>
</cp:coreProperties>
</file>