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3779-4755-4EE3-851B-EE3C9260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FC1E1-09F5-41AA-A9E0-75E54790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C366-CBB4-4E24-BC92-A83FFAF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BA1A-ABF9-46A9-BC51-6BE4B57D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383A-F812-408D-956F-B180C063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0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0148-EB89-49BB-AF10-8D8D3330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8425-4900-434D-BB81-735BBDA1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29AE-D53B-4059-9F21-40B79CF0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6D208-B339-4F22-960F-9116BE5D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52B1-908C-4275-9D57-955761F1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E8F3-8408-4500-A710-DC7AE0157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55E02-4DDB-41D7-9B43-C0D427EB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04A8-CA98-44A4-B1BE-6A4902B0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6F64-7928-44F5-91CB-823AA1EC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2FE6-E322-4E16-AA70-EB0D2A4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1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C9F6-F5F3-49C1-B438-4EEEAE57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40B4-FB5A-4257-B708-2905E7BC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C0E1-2F01-4504-AB97-36CAADC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5239-9EFA-422F-AEE8-232DA59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BF3B-2659-4095-A039-DCEF93D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9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6213-618E-432C-930A-8085DCE9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FA71-B38E-4C4A-A681-D8DF2F1E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3C03-4338-4E40-BB0C-62A4FEF1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A2CD-053A-4A54-86B5-947A1CB6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324C-9D36-42E3-A5B4-C41FE05C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8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0165-43E0-4207-B897-04BB81FC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E52A-0906-4B00-B755-15931693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F661-26B6-421F-A61A-15518552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AFE59-DE83-4920-94AC-418F0925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189C9-9BDA-4337-85D3-0733A0D0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2555-42DC-4264-8ABF-8FC1CA0E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8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DC05-28D0-4909-956D-00490669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4AB6-3D45-46D4-95A1-70D8A4E2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773A4-EC39-454C-8CC9-70463540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A0B04-D393-4659-BF14-28C328E63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0B456-B4F5-4544-9867-CE8A39BF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6B8B-AB46-4694-982B-6971F388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8FC01-2D5E-4240-852E-E02A514C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BA777-8D8A-45C9-AF10-2D08D43C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9262-0B44-470B-BEF0-7A574F06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1BC1D-5C79-4D6E-92D8-EB7884B0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8C13-3C4A-4CAE-8A85-7D280C20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ACC72-914E-4239-938A-5AA6EC79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DC69A-D430-4C31-B446-5A24A53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2B24C-6CC9-4A7E-84FC-7C46FF01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8E3F-A029-4285-A8BA-52C6423E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1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DE9F-BA80-4174-BFF4-2023DD5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2D43-BDAA-4C00-97EF-18C7782E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8DEBB-05AA-4683-A74D-2EFF417A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C9DE9-9B0B-4F66-8A22-8F282C61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3D36-6043-49A8-8AA7-21A1A6F0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9BEF-6533-4FE9-9D0A-496A421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34BD-1382-4DF2-94EC-E05FEC32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6F466-BFCE-49A2-BEBD-A03AB7F77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D6DBE-1F75-4D70-B206-C26CAEB8B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7888C-C474-496F-BF7D-57CAA8B5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0939-7519-43EE-AC24-44BFC4EF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6077-B392-441D-AC9F-CD0ABB08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A12D6-79A9-4B02-8547-A1009196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DB68-C9A0-46DB-8F9C-1EC77397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4333-4740-49E1-A5A7-D45D096D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0701-CDFA-4C4F-BCFA-0CD2E41ECF66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2CF3-9D87-4BA2-A710-035AC502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EFB-B8FE-49AE-97C4-AD946BAB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E075-3174-48FF-9065-DF4345CF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D494-20E3-4027-80BD-56003CE4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B0554-D758-46FF-9E04-9DFA54E6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6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D66-5D92-4AE7-AE32-7F17DAB9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-146957"/>
            <a:ext cx="11206843" cy="129226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FD-529B-46FB-91A6-4F6AA926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45312"/>
            <a:ext cx="10896600" cy="50316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moments are certain constant values in a given distribution which help us to ascertain the nature and form of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any distribution can be described by its various ‘moments’. The first four 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mean, which indicates the central tendency of a distribution.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second moment is the variance, which indicates the width or deviation.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75B9-331B-4DE5-9453-EEEF0A2375A2}"/>
              </a:ext>
            </a:extLst>
          </p:cNvPr>
          <p:cNvSpPr txBox="1">
            <a:spLocks/>
          </p:cNvSpPr>
          <p:nvPr/>
        </p:nvSpPr>
        <p:spPr>
          <a:xfrm>
            <a:off x="269240" y="6042565"/>
            <a:ext cx="122072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ML LABS PVT LTD || WWW.ANALYTICS6.COM || DATA SCIENCE , AI , ML ,COMPUTER VISION || TRAINING AND CONSULTING </a:t>
            </a:r>
          </a:p>
          <a:p>
            <a:r>
              <a:rPr lang="en-IN" sz="2000"/>
              <a:t>		Phone Number : 91-6362546088 || Email : contact@analytics6.com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825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D66-5D92-4AE7-AE32-7F17DAB9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" y="-146957"/>
            <a:ext cx="11206843" cy="129226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FD-529B-46FB-91A6-4F6AA926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45312"/>
            <a:ext cx="10896600" cy="50316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second moment is the variance, which indicates the width or deviation.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The third moment is the skewness, which indicates any asymmetric ‘leaning’ to either left or right.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The fourth moment is the Kurtosis, which indicates the degree of central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peakedness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or, equivalently, the ‘fatness’ of the outer tails.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75B9-331B-4DE5-9453-EEEF0A2375A2}"/>
              </a:ext>
            </a:extLst>
          </p:cNvPr>
          <p:cNvSpPr txBox="1">
            <a:spLocks/>
          </p:cNvSpPr>
          <p:nvPr/>
        </p:nvSpPr>
        <p:spPr>
          <a:xfrm>
            <a:off x="269240" y="6042565"/>
            <a:ext cx="122072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ML LABS PVT LTD || WWW.ANALYTICS6.COM || DATA SCIENCE , AI , ML ,COMPUTER VISION || TRAINING AND CONSULTING </a:t>
            </a:r>
          </a:p>
          <a:p>
            <a:r>
              <a:rPr lang="en-IN" sz="2000"/>
              <a:t>		Phone Number : 91-6362546088 || Email : contact@analytics6.com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739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D66-5D92-4AE7-AE32-7F17DAB9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91082"/>
            <a:ext cx="10515600" cy="73555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FD-529B-46FB-91A6-4F6AA926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0" y="1077686"/>
            <a:ext cx="11084560" cy="471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for calculating moments is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75B9-331B-4DE5-9453-EEEF0A2375A2}"/>
              </a:ext>
            </a:extLst>
          </p:cNvPr>
          <p:cNvSpPr txBox="1">
            <a:spLocks/>
          </p:cNvSpPr>
          <p:nvPr/>
        </p:nvSpPr>
        <p:spPr>
          <a:xfrm>
            <a:off x="269240" y="6042565"/>
            <a:ext cx="122072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ML LABS PVT LTD || WWW.ANALYTICS6.COM || DATA SCIENCE , AI , ML ,COMPUTER VISION || TRAINING AND CONSULTING </a:t>
            </a:r>
          </a:p>
          <a:p>
            <a:r>
              <a:rPr lang="en-IN" sz="2000"/>
              <a:t>		Phone Number : 91-6362546088 || Email : contact@analytics6.com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48DA1-27FC-4D59-8530-0567BAB41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41" y="1642369"/>
            <a:ext cx="4208014" cy="4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D66-5D92-4AE7-AE32-7F17DAB9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91081"/>
            <a:ext cx="10515600" cy="1325563"/>
          </a:xfrm>
        </p:spPr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14FD-529B-46FB-91A6-4F6AA926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51751"/>
            <a:ext cx="10980938" cy="45448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75B9-331B-4DE5-9453-EEEF0A2375A2}"/>
              </a:ext>
            </a:extLst>
          </p:cNvPr>
          <p:cNvSpPr txBox="1">
            <a:spLocks/>
          </p:cNvSpPr>
          <p:nvPr/>
        </p:nvSpPr>
        <p:spPr>
          <a:xfrm>
            <a:off x="269240" y="6042565"/>
            <a:ext cx="122072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ML LABS PVT LTD || WWW.ANALYTICS6.COM || DATA SCIENCE , AI , ML ,COMPUTER VISION || TRAINING AND CONSULTING </a:t>
            </a:r>
          </a:p>
          <a:p>
            <a:r>
              <a:rPr lang="en-IN" sz="2000"/>
              <a:t>		Phone Number : 91-6362546088 || Email : contact@analytics6.com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89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95</TotalTime>
  <Words>309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moments </vt:lpstr>
      <vt:lpstr>Moments</vt:lpstr>
      <vt:lpstr>Moments</vt:lpstr>
      <vt:lpstr> Moments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moments </dc:title>
  <dc:creator>LIZY PERPETUA</dc:creator>
  <cp:lastModifiedBy>LIZY PERPETUA</cp:lastModifiedBy>
  <cp:revision>7</cp:revision>
  <dcterms:created xsi:type="dcterms:W3CDTF">2021-05-18T04:29:01Z</dcterms:created>
  <dcterms:modified xsi:type="dcterms:W3CDTF">2021-05-18T07:14:38Z</dcterms:modified>
</cp:coreProperties>
</file>