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80" r:id="rId18"/>
    <p:sldId id="271" r:id="rId19"/>
    <p:sldId id="272" r:id="rId20"/>
    <p:sldId id="273" r:id="rId21"/>
    <p:sldId id="274" r:id="rId22"/>
    <p:sldId id="275" r:id="rId23"/>
    <p:sldId id="276" r:id="rId24"/>
    <p:sldId id="281" r:id="rId25"/>
    <p:sldId id="277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E34D-62FF-4AB9-BA64-B9D1EAC8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6A652-64F0-4756-8F1B-B7558BEBB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0173D-9C71-46EA-AEDA-A181476E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AE2B-3868-4BD4-A71F-989929C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7D457-E218-44F6-BDE2-6956506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3DA0-9D9E-4371-AA66-97E21705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89089-617E-4313-B538-91240797D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901A-7547-45A6-A677-2764D4C3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9B7E-75E6-4B47-BA07-9CF71146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235F-1B86-43CC-9E48-9358A098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DFF0FA-3CAA-492A-B76F-68D0CAE2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1230B-EAC7-4228-9E17-CA43344E9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6906-299A-46F1-A3FF-63C388DE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13A96-2D0A-49AB-8B40-DADDDCE9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0BC42-61A3-4A3F-A48C-7B5B5ED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9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DCBB-77E3-4442-B68B-AB103422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2630B-6210-460E-895A-B62043246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83C5-D84E-45C5-8A6F-7E5D3C14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B5CF0-70F7-42E3-8728-185E884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6459-EB5D-42D4-AE2E-6A9833B7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F492-1F32-4DDB-A0DE-881C738D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D98A-0357-483B-8D6B-BCEA90615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0A799-1048-4B0E-806B-32DF65D1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49F7-3071-4406-A11A-105117E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0E665-C45D-4840-B2DC-3FD5ACB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85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C7D4-83D2-48AB-AD5A-9B12F894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5EB9-82E7-4018-B8CB-89D770DBE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E5052-2503-4CC5-B401-DA3F34467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4471-918A-4189-9E27-F5B6F4FE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574A2-0058-4912-93C8-F2A5AD10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7BA8D-FCCA-415F-9589-F222847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6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846-DC35-4E3D-8FA6-1FBDC9EC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4A7EF-B790-4AC0-9C95-2DF81FF5F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F1683-58BE-4700-A446-818211A9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C28AA-C749-4326-8FB7-6D5729666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D38DF-8CF7-41FA-9ECA-7E806026C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8D50B5-B4E2-4861-B4EE-69993C09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31955-7B7B-43F1-9DA3-08987508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0F729-4981-41D7-9FEE-9BD1D6AD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8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3439-A2FA-4B00-B675-A30A3A9E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FEF0B-E75D-42B9-A560-44E0ED31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31747-8D0E-462A-9B14-E349A798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DC2C8-C3C1-4434-B888-C184F5E9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51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798CC-29A0-48E8-A3FB-EC6E0DC3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9706D-B729-4C15-AA28-FFAACB1C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641A-75FF-46FB-A277-255AFE28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C8A5-8842-41F8-B792-19DB082B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CB5-607F-4854-B6AD-62080DB1E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B9657-25C9-40C2-8F78-BA9F654C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71D31-1357-4AA0-A02D-21FD5522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1771A-4F8D-414C-9870-D128275B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B58A7-59D4-4587-BC46-0A9E0158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F13-FFC6-4833-9067-9E300C28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03B12-E8DC-4936-B853-3964A0BDC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09DF-B372-4D96-B244-CE4D80F9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569A8-DF3C-4CAE-9C8A-5A54BF9C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A525-9234-405B-BC56-F58C332F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135F9-B3D4-437C-9CA1-A8FCA8F6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17A68-C4AB-455C-8EC9-C76F43C8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A0B6-71F1-4652-A10D-E9C7311B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854CE-8FB0-4EEA-B2A2-5EB3CA62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B738-96E9-4E8D-B313-AD091B328BDA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3B84-C1ED-48DB-9598-FC8D3E948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2FDD-4065-4CB5-98A6-5AFE01F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4AE0-69D1-4117-AC8C-12CBF95EF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60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CDBB-5982-48E7-8BAB-4FEDDA9C2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659"/>
            <a:ext cx="8143783" cy="11396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83423-9DA7-4462-8525-5F8A3B677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28345"/>
            <a:ext cx="9144000" cy="2585698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Binomial distribution </a:t>
            </a:r>
          </a:p>
          <a:p>
            <a:pPr algn="l"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Poisson distribution </a:t>
            </a:r>
          </a:p>
          <a:p>
            <a:pPr algn="l"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Geometric  distribution </a:t>
            </a:r>
          </a:p>
          <a:p>
            <a:pPr algn="l">
              <a:lnSpc>
                <a:spcPct val="170000"/>
              </a:lnSpc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Normal distribution </a:t>
            </a:r>
          </a:p>
          <a:p>
            <a:pPr algn="l">
              <a:lnSpc>
                <a:spcPct val="170000"/>
              </a:lnSpc>
            </a:pP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F909F-7875-466D-9A06-3FBEEB130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0FFB1-76CB-4B9B-A092-0B5B915C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0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8888-128A-4775-A0F4-420CBCEE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equation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01C17-C463-4B4F-90E9-00F18FF92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observing x events in a given interval is given by,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e is a mathematical constant e = 2.718282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82E8C-6703-499E-9F51-AC7D27FC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160" y="2441992"/>
            <a:ext cx="3022080" cy="18302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335A0-0780-42AD-9EF1-AC112A841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B5682-7D90-4160-BAF1-D1513B49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42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ED9B-B0E1-434B-BE3D-A1D69EBA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7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problem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BA6EFA-64D3-45F4-9F7B-9EE222A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Consider, in an office 2 customers arrived today. Calculate the possibilities for exactly 3 customers to be arrived on tomorrow.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f(x)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 = 3 ) = (0.135)(8)/ 3! = 0.18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there are 18% possibilities for 3 customers to be arrived in tomorrow.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3430E-01C4-4CD8-B60D-1E4FD5A3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85" y="3286957"/>
            <a:ext cx="2242591" cy="1124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E2CE5-8E73-416A-A7E8-3218A286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44FEE-DCA1-423F-94DD-D0EAF084A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2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FA6D-03AB-4647-8916-F90BCB5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4E7E-C5E1-4C92-A2C3-16441BE1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geometric distribution is defined as a discrete probability distribution of a random variable “x” which satisfies some of the conditions. The geometric distribution conditions are. A phenomenon that has a series of trials, Each trial has only two possible outcomes either success or failure, The probability of success is the same for each trial.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B46CE-73BF-4326-BA3F-8141F71E6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413D92-824B-43E3-B040-CD48C521F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8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1ABB-3FA0-4EDE-92E4-7A1A0ACD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6B7D-E32E-483D-8466-08F0DD07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 distribution represents the number of identical and independent Bernoulli trials that are done until the first success occurs.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and variance of geometric distribution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40205-8835-4F11-AE8B-DF61F7BA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62" y="3913968"/>
            <a:ext cx="2924175" cy="1390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A84D1B-A331-4175-8EA2-C1855B7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1A8E3-D2A5-49A0-A87D-7D906BE2E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1ABB-3FA0-4EDE-92E4-7A1A0ACD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parts of a Geometric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6B7D-E32E-483D-8466-08F0DD07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trial have only two possible mutually exclusive outcomes: success or failure</a:t>
            </a:r>
          </a:p>
          <a:p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success is fixed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Trials are independent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fixed number of trials – try until you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suceed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56001-A331-49C0-8007-93D1B7C65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DB78C-B574-40DC-A240-994280C8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6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2E67-475D-4DE1-9619-2CE83563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for the geometric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C1881-D605-42AA-8870-AFBD26DD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probability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sucess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 = 1,2,3,..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mean and variance of the geometric distribution is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8F02F-95F0-4537-B39C-4EA5F35B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6" y="2619532"/>
            <a:ext cx="3933825" cy="95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AC81F8-C295-4AA7-9DDB-FC72121F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201" y="4616267"/>
            <a:ext cx="2686050" cy="1343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7F865-A00D-497B-A83B-9AA2E1F9D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76282-824F-4E18-A16A-A2A8C7C6F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9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fair coin is tossed.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What is the probability of getting a tail at the 5th toss?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Find the mean μ and standard deviation σ of the distribution?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"getting a tail" be a "success". For a fair coin, the probability of getting a tail is p=1/2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not getting a tail (failure) is  1- p = 1- ½ = ½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428FC-0B89-4392-9752-AC5D09173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6B974-2AF1-48F4-B696-66F09F6A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59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distribution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4 tosses and a success at the 5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toss implies getting "no tail" (failure) for the first 4 tosses and a success at the 5th toss.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1CDE8-DFE5-4A7B-8343-2DA34510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915179"/>
            <a:ext cx="7677150" cy="79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480418-ADBE-4F42-80C0-B6BC53F2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7" y="4165071"/>
            <a:ext cx="4343400" cy="1552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AB2F8-273F-47D3-8392-45C85E116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1EC5F-653D-4409-9CFC-999438977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8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58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sometimes called the “bell curve". It has the shape of a bell.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symmetrical probability distribution where most results are located in the middle and few are spread on both sides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are symmetric around their mean.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normal curve is equal to 1.0.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distributions are defined by two parameters, the mean and the standard deviation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29DD7-0920-46FD-80A0-E25E4B227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B718C-DADD-442A-9C68-0CA790D5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6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4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things closely follow a normal distribution: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Heights and weights of adults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things produced by machines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on a test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measurements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control test results.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Everyday data sets follow approximately the normal distribution.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BE3C3-0276-42B4-99C0-6F8ACBACB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3AA5F-2490-4F85-A41E-B87BD69E6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0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D263-E7F1-4AC2-B37F-D16FFB7E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E8E8-D3A6-4962-A576-B01D4A81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 is a discrete probability distribution which is obtained when the probability P of the happening of an event is same in all the trials, and there are only two events in each trial.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getting a head when a coin is tossed a number of times, must remain same in each toss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p= 1/2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669B8-8D6D-4DC7-85C9-ECD43090B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8087-96E2-44EC-BF6F-45FBBC2D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1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illustrate the shape and variability of the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estimate future process performance.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Normality is an important assumption when conducting statistical analysis.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59AE2-8E52-44AC-999C-5F9E67BC7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FE3DB-858F-4A15-BC82-DE67E521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3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3309-0348-46E8-A704-0C0C587A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27" y="18256"/>
            <a:ext cx="10515600" cy="12423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15C9-4D7D-4BE9-90DD-7A529F224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27" y="10457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rule: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normally distributed data: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68% of the data fall within 1 standard deviation of the mean.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of the data fall within 2 standard deviation of the mean.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99.7% of the data fall within 3 standard deviation of the mean.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23674-16A0-4ED0-BB3A-B28A4148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851" y="1811045"/>
            <a:ext cx="4324722" cy="2618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22C2A2-CA2F-4B9D-9CAE-BDD83CD3A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B68E6-7358-415B-9F25-9EADBD31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2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8782-5409-41CF-AE8C-2B4BECAA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38" y="985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4233-807A-49BC-8D45-38A207D2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76" y="1246512"/>
            <a:ext cx="10649262" cy="475289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distribution: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any normal distribution to the standardized form and then use the standard  normal table to find probabilities.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normal distribution (z distribution) is a way of standardizing the normal distribution.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always has a mean of 0 and a standard deviation of 1.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72D9E-3CAA-413A-8810-54CD02F5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51" y="3429000"/>
            <a:ext cx="298132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F3644-0F7F-438F-B707-D84A8F567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C2686-FEF6-4BB7-A6C8-8D3908311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9436-F75D-479E-BE5E-01512695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distribution formula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1BC9-2249-40C9-8E67-B39C659C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 represents an element of the data set, the mean is represented by µ and standard deviation by </a:t>
            </a:r>
            <a:r>
              <a:rPr lang="el-G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 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pPr marL="0" indent="0">
              <a:buNone/>
            </a:pPr>
            <a:endParaRPr lang="en-US" dirty="0">
              <a:solidFill>
                <a:srgbClr val="525252"/>
              </a:solidFill>
              <a:latin typeface="helvetica neue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convert a normal table into a standard normal table.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29A7E-CC25-4265-8B13-D18203C2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686" y="2653259"/>
            <a:ext cx="2037804" cy="944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22EAE-D332-4FDD-AE39-0A1A5BED9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022C32-3CBB-4229-B984-8383EA8FF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6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2CC3-6B88-4EB3-8D56-DDB4A651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7350"/>
            <a:ext cx="10769184" cy="1262484"/>
          </a:xfrm>
        </p:spPr>
        <p:txBody>
          <a:bodyPr/>
          <a:lstStyle/>
          <a:p>
            <a:r>
              <a:rPr lang="en-US" dirty="0"/>
              <a:t>Standard normal table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DBE6DD-7775-48DD-86DF-97CC2425A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802" y="825623"/>
            <a:ext cx="5255580" cy="4856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4A12CE-4BB3-43F4-BAFD-AD1D7B04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184" y="257564"/>
            <a:ext cx="1335140" cy="1335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7D37F-98CF-427A-B611-3A5FDB1E3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14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2507-B7FC-4F15-9B9C-EC0D74E5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C1D3-5239-4F92-AC87-246D9E16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086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X is a normally distributed variable with mean μ = 30 and standard deviation σ = 4. Find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P(x &lt; 40)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P(x &gt; 21)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P(30 &lt; x &lt; 35)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= 40, the z-value z = (40 - 30) / 4 = 2.5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P(x &lt; 40) = P(z &lt; 2.5) = [area to the left of 2.5] =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0.9938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38BCD-11C5-46D0-8B0A-D1A73C86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F1B229-8594-4320-B80D-DBD9C845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12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B5DAF-AA3B-4E22-BC8C-28240CA4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715"/>
            <a:ext cx="10515600" cy="574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For x = 21, z = (21 - 30) / 4 = -2.25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P(x &gt; 21) = P(z &gt; -2.25) = [total area] - [area to the left of -2.25]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1 - 0.0122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0.9878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For x = 30 , z = (30 - 30) / 4 = 0 and for x = 35, z = (35 - 30) / 4 = 1.25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P(30 &lt; x &lt; 35) = P(0 &lt; z &lt; 1.25) = [area to the left of z = 1.25] - [area to the left of 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0.8944 - 0.5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0.3944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057F5-26FF-403A-857C-25512E905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8A074-7F6C-4FD3-ABD3-35F11E97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7C6D-6CC8-4265-BAFA-32DE5004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binomial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8D56-E5BC-4C1F-8F5F-B12CD9AD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discrete distribution which gives the theoretical probabilities.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trial there are only two possible outcomes on each trial, success (p) or a failure (r).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trial is independent and therefore the probability of success and the probability of failure is the same for each trial.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744FC-E94D-423F-9CD2-CD9C6DECC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AEAC16-4277-475A-A36B-4267D890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9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31D5-BFFB-48F3-A162-46C97D97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 formula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3B-35B0-45F1-BBE2-D5F165B9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formula is often called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term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binomial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‘X’ is a discrete random variable with probability mass function.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x=0,1,2,3…..n &amp; q= 1-p, then ‘X’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2035B-37DB-4B27-BCE7-0226509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68" y="2698812"/>
            <a:ext cx="3426780" cy="95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BBC93D-A3D1-42DF-A9AB-37D0E2C4C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C53CB7-29A7-4EAC-BFAD-AF527F752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31D5-BFFB-48F3-A162-46C97D97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123B-35B0-45F1-BBE2-D5F165B9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expected value of a binomial distribution equals the probability of success (p) for n trials: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E(X) = np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E(X) also equals the sum of the probabilities in the binomial distribution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0CBC9-3F17-4002-BA00-2FB223C2D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CD83C0-A7AE-4A53-AB62-A0E8AA00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3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B0-405E-46B4-A39F-DA660FB4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for binomial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82F2-2CE6-4A4E-8449-EE75E3AD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trials ‘n’ is finite.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trial, the two outcomes are mutually exclusive.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P(S) =p is constant. P(F) = q = 1- p.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trials are independent, the outcome of a trial is not affected by the outcome of any other trial.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success, p, is constant from trial to trial.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34FA8-CE26-4610-AE5C-D1703E1C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0BBE98-208F-4175-8902-5E63951D3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5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34A3-0E7A-4A27-A386-2D4FD03D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73"/>
            <a:ext cx="10515600" cy="9240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 problem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B77E8-42A8-461D-AD6E-671D5A5B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213"/>
            <a:ext cx="10515600" cy="4977750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box of T-Shirts has many different colors in it. There is a 15% chance of getting a pink T-Shirts . What is the probability that exactly 4 T-Shirts in a box are pink out of 10?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that: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= 10, p=0.15, q=0.85, x=4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we replace in the formula: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exactly 4 T-Shirts in a box are pink is 0.04.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7E3A35-D80A-4AA4-81E4-3490D3379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28" y="4154750"/>
            <a:ext cx="4714875" cy="686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D8F71-EE8E-432E-8F92-0503C6DD6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C59C95-84AC-41BA-87D2-F24860F45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5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2416-6E1E-4664-8E67-F6508780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Poisson distribution 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AECA-ABDE-4423-9FEE-F17A6DD2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is a limiting form of the binomial distribution in which n, the number of trials, becomes very large and p, the probability of success of the event is very very small.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 is a discrete probability distribution for the counts of events that occur randomly in a given interval of  time (or space).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Poisson distribution is used in those situations where the probability of happening of an event is small i.e. the event rarely occurs.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ED816-BC98-4D91-98EC-82A92641A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B4863-D3CB-42BE-851C-AA42F899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5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A436-59C9-4490-991E-2FF0ED72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Poisson distribution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C787-35BC-4963-8F34-F8C47F95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 is a discrete distribution.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depends mainly on the value of the mean 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distribution is positively skewed to the left. With the increase in the value of the mean m, the distribution shift to the right and the skewness diminished.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is large &amp; p is small , this distribution gives a close approximation to binomial distribution. Since the arithmetic mean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same as the binomial.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52774-2585-421D-BEB7-8206BD849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552" y="126849"/>
            <a:ext cx="13335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663C77-7EA3-4860-BCA0-1A7F8418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7" y="6047162"/>
            <a:ext cx="12058933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90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PPT Presentation</Template>
  <TotalTime>629</TotalTime>
  <Words>1480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helvetica neue</vt:lpstr>
      <vt:lpstr>Times New Roman</vt:lpstr>
      <vt:lpstr>Wingdings</vt:lpstr>
      <vt:lpstr>Office Theme</vt:lpstr>
      <vt:lpstr>Distribution </vt:lpstr>
      <vt:lpstr>Binomial distribution </vt:lpstr>
      <vt:lpstr>Characteristics of binomial distribution</vt:lpstr>
      <vt:lpstr>Binomial distribution formula</vt:lpstr>
      <vt:lpstr>Expected value  </vt:lpstr>
      <vt:lpstr>Assumptions for binomial distribution</vt:lpstr>
      <vt:lpstr>Binomial distribution problem</vt:lpstr>
      <vt:lpstr>What is Poisson distribution ?</vt:lpstr>
      <vt:lpstr>Characteristics of Poisson distribution</vt:lpstr>
      <vt:lpstr>Poisson distribution equation</vt:lpstr>
      <vt:lpstr>Poisson distribution problem </vt:lpstr>
      <vt:lpstr>Geometric distribution</vt:lpstr>
      <vt:lpstr>Geometric distribution</vt:lpstr>
      <vt:lpstr>4 parts of a Geometric distribution</vt:lpstr>
      <vt:lpstr>Formula for the geometric distribution</vt:lpstr>
      <vt:lpstr>Geometric distribution problem</vt:lpstr>
      <vt:lpstr>Geometric distribution problem</vt:lpstr>
      <vt:lpstr>Normal distribution</vt:lpstr>
      <vt:lpstr>Normal distribution</vt:lpstr>
      <vt:lpstr>Normal distribution</vt:lpstr>
      <vt:lpstr>Normal distribution</vt:lpstr>
      <vt:lpstr>Normal distribution</vt:lpstr>
      <vt:lpstr>Standard normal distribution formula</vt:lpstr>
      <vt:lpstr>Standard normal table</vt:lpstr>
      <vt:lpstr>Normal distribution 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</dc:title>
  <dc:creator>LIZY PERPETUA</dc:creator>
  <cp:lastModifiedBy>LIZY PERPETUA</cp:lastModifiedBy>
  <cp:revision>70</cp:revision>
  <dcterms:created xsi:type="dcterms:W3CDTF">2021-03-03T05:58:14Z</dcterms:created>
  <dcterms:modified xsi:type="dcterms:W3CDTF">2021-03-05T09:57:55Z</dcterms:modified>
</cp:coreProperties>
</file>