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ZY PERPETUA" initials="LP" lastIdx="1" clrIdx="0">
    <p:extLst>
      <p:ext uri="{19B8F6BF-5375-455C-9EA6-DF929625EA0E}">
        <p15:presenceInfo xmlns:p15="http://schemas.microsoft.com/office/powerpoint/2012/main" userId="e55ad8ffb9c871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81244B-DC29-446F-A531-6533F76661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EF24B3A-ED3E-40F8-A26F-218365F7DD63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Special form of correlation between two variables.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F114D6-1861-4FBB-85AB-CADDFCEDA6DE}" type="parTrans" cxnId="{E69934DE-F9AE-4266-9C77-127345FBFB02}">
      <dgm:prSet/>
      <dgm:spPr/>
      <dgm:t>
        <a:bodyPr/>
        <a:lstStyle/>
        <a:p>
          <a:endParaRPr lang="en-IN"/>
        </a:p>
      </dgm:t>
    </dgm:pt>
    <dgm:pt modelId="{401F9EB8-D92F-4663-83C4-EAE588988A26}" type="sibTrans" cxnId="{E69934DE-F9AE-4266-9C77-127345FBFB02}">
      <dgm:prSet/>
      <dgm:spPr/>
      <dgm:t>
        <a:bodyPr/>
        <a:lstStyle/>
        <a:p>
          <a:endParaRPr lang="en-IN"/>
        </a:p>
      </dgm:t>
    </dgm:pt>
    <dgm:pt modelId="{A8690E15-ECB0-41E7-A5D0-DAEA686340A7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Part of multivariate statistics involving more than two variables in a sample.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E9FBFB-6A74-4B6F-BF35-DD06810093F9}" type="parTrans" cxnId="{E91A93C9-96B9-4DEF-9184-F17D7A90AA46}">
      <dgm:prSet/>
      <dgm:spPr/>
      <dgm:t>
        <a:bodyPr/>
        <a:lstStyle/>
        <a:p>
          <a:endParaRPr lang="en-IN"/>
        </a:p>
      </dgm:t>
    </dgm:pt>
    <dgm:pt modelId="{B13BFE01-2BB0-46DA-9772-07DBFA51B9DC}" type="sibTrans" cxnId="{E91A93C9-96B9-4DEF-9184-F17D7A90AA46}">
      <dgm:prSet/>
      <dgm:spPr/>
      <dgm:t>
        <a:bodyPr/>
        <a:lstStyle/>
        <a:p>
          <a:endParaRPr lang="en-IN"/>
        </a:p>
      </dgm:t>
    </dgm:pt>
    <dgm:pt modelId="{7198D452-BAFD-45F1-8C0F-52E6F5FE002C}">
      <dgm:prSet custT="1"/>
      <dgm:spPr/>
      <dgm:t>
        <a:bodyPr/>
        <a:lstStyle/>
        <a:p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Partial correlations explain how variables work together to explain patterns in the data.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0977D6-6016-4839-819B-D4C7336322E6}" type="parTrans" cxnId="{AF13B9B2-91E5-47E9-99A4-579470075BDF}">
      <dgm:prSet/>
      <dgm:spPr/>
      <dgm:t>
        <a:bodyPr/>
        <a:lstStyle/>
        <a:p>
          <a:endParaRPr lang="en-IN"/>
        </a:p>
      </dgm:t>
    </dgm:pt>
    <dgm:pt modelId="{138DEE68-39CC-45D8-BCB1-3D7C1AC31497}" type="sibTrans" cxnId="{AF13B9B2-91E5-47E9-99A4-579470075BDF}">
      <dgm:prSet/>
      <dgm:spPr/>
      <dgm:t>
        <a:bodyPr/>
        <a:lstStyle/>
        <a:p>
          <a:endParaRPr lang="en-IN"/>
        </a:p>
      </dgm:t>
    </dgm:pt>
    <dgm:pt modelId="{A42F2213-A3B8-43EC-82E8-67069F08C76E}">
      <dgm:prSet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In partial correlation variables will be often work together to explain patterns in data.</a:t>
          </a:r>
        </a:p>
      </dgm:t>
    </dgm:pt>
    <dgm:pt modelId="{1F2F217E-78BE-46C0-8CF6-BC69517C02C5}" type="parTrans" cxnId="{97A8249F-1A11-4B63-AD63-F8E89D1FDED4}">
      <dgm:prSet/>
      <dgm:spPr/>
      <dgm:t>
        <a:bodyPr/>
        <a:lstStyle/>
        <a:p>
          <a:endParaRPr lang="en-IN"/>
        </a:p>
      </dgm:t>
    </dgm:pt>
    <dgm:pt modelId="{EC1E8F9F-1B2F-40C5-A612-E43040DFA6C5}" type="sibTrans" cxnId="{97A8249F-1A11-4B63-AD63-F8E89D1FDED4}">
      <dgm:prSet/>
      <dgm:spPr/>
      <dgm:t>
        <a:bodyPr/>
        <a:lstStyle/>
        <a:p>
          <a:endParaRPr lang="en-IN"/>
        </a:p>
      </dgm:t>
    </dgm:pt>
    <dgm:pt modelId="{AF085CA7-6660-4BA4-B567-6C8F0A002D24}" type="pres">
      <dgm:prSet presAssocID="{E181244B-DC29-446F-A531-6533F766610D}" presName="linear" presStyleCnt="0">
        <dgm:presLayoutVars>
          <dgm:animLvl val="lvl"/>
          <dgm:resizeHandles val="exact"/>
        </dgm:presLayoutVars>
      </dgm:prSet>
      <dgm:spPr/>
    </dgm:pt>
    <dgm:pt modelId="{8B75612E-1BC0-40EC-8E11-B875AB740526}" type="pres">
      <dgm:prSet presAssocID="{2EF24B3A-ED3E-40F8-A26F-218365F7DD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C4F3BB1-5B3B-473F-8CC0-ADC05F99754D}" type="pres">
      <dgm:prSet presAssocID="{401F9EB8-D92F-4663-83C4-EAE588988A26}" presName="spacer" presStyleCnt="0"/>
      <dgm:spPr/>
    </dgm:pt>
    <dgm:pt modelId="{9F50A12B-8E8E-47AE-A111-57DE530223AA}" type="pres">
      <dgm:prSet presAssocID="{A8690E15-ECB0-41E7-A5D0-DAEA686340A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843DF37-201B-439A-AEC5-7425B19548F7}" type="pres">
      <dgm:prSet presAssocID="{B13BFE01-2BB0-46DA-9772-07DBFA51B9DC}" presName="spacer" presStyleCnt="0"/>
      <dgm:spPr/>
    </dgm:pt>
    <dgm:pt modelId="{16BAE237-3DB9-4D80-A269-F35A859CA89C}" type="pres">
      <dgm:prSet presAssocID="{7198D452-BAFD-45F1-8C0F-52E6F5FE00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1578C4A-3DEF-49DC-B57C-D8269C2E2E2B}" type="pres">
      <dgm:prSet presAssocID="{138DEE68-39CC-45D8-BCB1-3D7C1AC31497}" presName="spacer" presStyleCnt="0"/>
      <dgm:spPr/>
    </dgm:pt>
    <dgm:pt modelId="{FCB132B0-199D-4747-AAE2-626F32259CD7}" type="pres">
      <dgm:prSet presAssocID="{A42F2213-A3B8-43EC-82E8-67069F08C76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A2C8318-D54F-4997-89F3-C0C103735E23}" type="presOf" srcId="{E181244B-DC29-446F-A531-6533F766610D}" destId="{AF085CA7-6660-4BA4-B567-6C8F0A002D24}" srcOrd="0" destOrd="0" presId="urn:microsoft.com/office/officeart/2005/8/layout/vList2"/>
    <dgm:cxn modelId="{E1D7CC26-1F6A-4B77-AB18-D5A2D1A932B8}" type="presOf" srcId="{A42F2213-A3B8-43EC-82E8-67069F08C76E}" destId="{FCB132B0-199D-4747-AAE2-626F32259CD7}" srcOrd="0" destOrd="0" presId="urn:microsoft.com/office/officeart/2005/8/layout/vList2"/>
    <dgm:cxn modelId="{DE535F61-023E-4A0C-813C-2803E75DA7B6}" type="presOf" srcId="{A8690E15-ECB0-41E7-A5D0-DAEA686340A7}" destId="{9F50A12B-8E8E-47AE-A111-57DE530223AA}" srcOrd="0" destOrd="0" presId="urn:microsoft.com/office/officeart/2005/8/layout/vList2"/>
    <dgm:cxn modelId="{6E64D448-2F15-407A-B158-507A395A2D02}" type="presOf" srcId="{7198D452-BAFD-45F1-8C0F-52E6F5FE002C}" destId="{16BAE237-3DB9-4D80-A269-F35A859CA89C}" srcOrd="0" destOrd="0" presId="urn:microsoft.com/office/officeart/2005/8/layout/vList2"/>
    <dgm:cxn modelId="{63725B5A-26E9-4E79-93EC-B1A89EC60DC8}" type="presOf" srcId="{2EF24B3A-ED3E-40F8-A26F-218365F7DD63}" destId="{8B75612E-1BC0-40EC-8E11-B875AB740526}" srcOrd="0" destOrd="0" presId="urn:microsoft.com/office/officeart/2005/8/layout/vList2"/>
    <dgm:cxn modelId="{97A8249F-1A11-4B63-AD63-F8E89D1FDED4}" srcId="{E181244B-DC29-446F-A531-6533F766610D}" destId="{A42F2213-A3B8-43EC-82E8-67069F08C76E}" srcOrd="3" destOrd="0" parTransId="{1F2F217E-78BE-46C0-8CF6-BC69517C02C5}" sibTransId="{EC1E8F9F-1B2F-40C5-A612-E43040DFA6C5}"/>
    <dgm:cxn modelId="{AF13B9B2-91E5-47E9-99A4-579470075BDF}" srcId="{E181244B-DC29-446F-A531-6533F766610D}" destId="{7198D452-BAFD-45F1-8C0F-52E6F5FE002C}" srcOrd="2" destOrd="0" parTransId="{CC0977D6-6016-4839-819B-D4C7336322E6}" sibTransId="{138DEE68-39CC-45D8-BCB1-3D7C1AC31497}"/>
    <dgm:cxn modelId="{E91A93C9-96B9-4DEF-9184-F17D7A90AA46}" srcId="{E181244B-DC29-446F-A531-6533F766610D}" destId="{A8690E15-ECB0-41E7-A5D0-DAEA686340A7}" srcOrd="1" destOrd="0" parTransId="{62E9FBFB-6A74-4B6F-BF35-DD06810093F9}" sibTransId="{B13BFE01-2BB0-46DA-9772-07DBFA51B9DC}"/>
    <dgm:cxn modelId="{E69934DE-F9AE-4266-9C77-127345FBFB02}" srcId="{E181244B-DC29-446F-A531-6533F766610D}" destId="{2EF24B3A-ED3E-40F8-A26F-218365F7DD63}" srcOrd="0" destOrd="0" parTransId="{C0F114D6-1861-4FBB-85AB-CADDFCEDA6DE}" sibTransId="{401F9EB8-D92F-4663-83C4-EAE588988A26}"/>
    <dgm:cxn modelId="{35FA8005-8F3F-41FC-B3F8-AA83456FAB57}" type="presParOf" srcId="{AF085CA7-6660-4BA4-B567-6C8F0A002D24}" destId="{8B75612E-1BC0-40EC-8E11-B875AB740526}" srcOrd="0" destOrd="0" presId="urn:microsoft.com/office/officeart/2005/8/layout/vList2"/>
    <dgm:cxn modelId="{C7037025-073C-4B8A-8FE8-F65BFE154E73}" type="presParOf" srcId="{AF085CA7-6660-4BA4-B567-6C8F0A002D24}" destId="{1C4F3BB1-5B3B-473F-8CC0-ADC05F99754D}" srcOrd="1" destOrd="0" presId="urn:microsoft.com/office/officeart/2005/8/layout/vList2"/>
    <dgm:cxn modelId="{4A15BCFA-7815-49A6-9DD4-06A1337378D0}" type="presParOf" srcId="{AF085CA7-6660-4BA4-B567-6C8F0A002D24}" destId="{9F50A12B-8E8E-47AE-A111-57DE530223AA}" srcOrd="2" destOrd="0" presId="urn:microsoft.com/office/officeart/2005/8/layout/vList2"/>
    <dgm:cxn modelId="{5EB05C99-BCF8-4E3A-9B96-CB38BA818705}" type="presParOf" srcId="{AF085CA7-6660-4BA4-B567-6C8F0A002D24}" destId="{E843DF37-201B-439A-AEC5-7425B19548F7}" srcOrd="3" destOrd="0" presId="urn:microsoft.com/office/officeart/2005/8/layout/vList2"/>
    <dgm:cxn modelId="{EAD33B2F-93DB-43A5-AB5E-ABF0F28CF3B8}" type="presParOf" srcId="{AF085CA7-6660-4BA4-B567-6C8F0A002D24}" destId="{16BAE237-3DB9-4D80-A269-F35A859CA89C}" srcOrd="4" destOrd="0" presId="urn:microsoft.com/office/officeart/2005/8/layout/vList2"/>
    <dgm:cxn modelId="{C17B01C6-7870-425E-92BF-A09949878B27}" type="presParOf" srcId="{AF085CA7-6660-4BA4-B567-6C8F0A002D24}" destId="{91578C4A-3DEF-49DC-B57C-D8269C2E2E2B}" srcOrd="5" destOrd="0" presId="urn:microsoft.com/office/officeart/2005/8/layout/vList2"/>
    <dgm:cxn modelId="{6947F667-8C06-4F40-9C0A-C32ED77B0E7F}" type="presParOf" srcId="{AF085CA7-6660-4BA4-B567-6C8F0A002D24}" destId="{FCB132B0-199D-4747-AAE2-626F32259CD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174F11-E36E-4D25-8A55-EE9B19795AF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8AF8B6D-D8B4-4C88-AB3D-1D70596FD12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Partial correlations can be used in many cases that assess for relationship, like whether or not the sale value of a particular commodity is related to the expenditure on advertising when the effect of price is controlled.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7B09CA-A5CD-42A7-A4BE-346A7D569393}" type="parTrans" cxnId="{71DE7F85-1137-4666-8D99-5DD1A37C0D97}">
      <dgm:prSet/>
      <dgm:spPr/>
      <dgm:t>
        <a:bodyPr/>
        <a:lstStyle/>
        <a:p>
          <a:endParaRPr lang="en-IN"/>
        </a:p>
      </dgm:t>
    </dgm:pt>
    <dgm:pt modelId="{56504B49-D74F-4C3B-B8EA-C9EF2EFBDA45}" type="sibTrans" cxnId="{71DE7F85-1137-4666-8D99-5DD1A37C0D97}">
      <dgm:prSet/>
      <dgm:spPr/>
      <dgm:t>
        <a:bodyPr/>
        <a:lstStyle/>
        <a:p>
          <a:endParaRPr lang="en-IN"/>
        </a:p>
      </dgm:t>
    </dgm:pt>
    <dgm:pt modelId="{7D13525C-72A4-430C-8E09-49D7C687FB81}" type="pres">
      <dgm:prSet presAssocID="{09174F11-E36E-4D25-8A55-EE9B19795AF7}" presName="linear" presStyleCnt="0">
        <dgm:presLayoutVars>
          <dgm:animLvl val="lvl"/>
          <dgm:resizeHandles val="exact"/>
        </dgm:presLayoutVars>
      </dgm:prSet>
      <dgm:spPr/>
    </dgm:pt>
    <dgm:pt modelId="{312ADA55-A09B-46A8-AA7F-C9A5F081F55B}" type="pres">
      <dgm:prSet presAssocID="{58AF8B6D-D8B4-4C88-AB3D-1D70596FD12D}" presName="parentText" presStyleLbl="node1" presStyleIdx="0" presStyleCnt="1" custScaleY="196384" custLinFactNeighborX="169" custLinFactNeighborY="25305">
        <dgm:presLayoutVars>
          <dgm:chMax val="0"/>
          <dgm:bulletEnabled val="1"/>
        </dgm:presLayoutVars>
      </dgm:prSet>
      <dgm:spPr/>
    </dgm:pt>
  </dgm:ptLst>
  <dgm:cxnLst>
    <dgm:cxn modelId="{56FEB028-887F-49F9-B867-C21A6A051808}" type="presOf" srcId="{09174F11-E36E-4D25-8A55-EE9B19795AF7}" destId="{7D13525C-72A4-430C-8E09-49D7C687FB81}" srcOrd="0" destOrd="0" presId="urn:microsoft.com/office/officeart/2005/8/layout/vList2"/>
    <dgm:cxn modelId="{71DE7F85-1137-4666-8D99-5DD1A37C0D97}" srcId="{09174F11-E36E-4D25-8A55-EE9B19795AF7}" destId="{58AF8B6D-D8B4-4C88-AB3D-1D70596FD12D}" srcOrd="0" destOrd="0" parTransId="{F77B09CA-A5CD-42A7-A4BE-346A7D569393}" sibTransId="{56504B49-D74F-4C3B-B8EA-C9EF2EFBDA45}"/>
    <dgm:cxn modelId="{6972D5C3-62CC-4BC2-9617-7EF96CCA54D2}" type="presOf" srcId="{58AF8B6D-D8B4-4C88-AB3D-1D70596FD12D}" destId="{312ADA55-A09B-46A8-AA7F-C9A5F081F55B}" srcOrd="0" destOrd="0" presId="urn:microsoft.com/office/officeart/2005/8/layout/vList2"/>
    <dgm:cxn modelId="{1915EF22-1AA0-476B-83EF-63C7DAE0A111}" type="presParOf" srcId="{7D13525C-72A4-430C-8E09-49D7C687FB81}" destId="{312ADA55-A09B-46A8-AA7F-C9A5F081F55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69D572-DC1B-4CF8-A8BE-134B965AD06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13B5C66-F3D9-4486-A063-5A0C6714CC12}">
      <dgm:prSet/>
      <dgm:spPr/>
      <dgm:t>
        <a:bodyPr/>
        <a:lstStyle/>
        <a:p>
          <a:r>
            <a:rPr lang="en-US"/>
            <a:t>To find outlier</a:t>
          </a:r>
          <a:endParaRPr lang="en-IN"/>
        </a:p>
      </dgm:t>
    </dgm:pt>
    <dgm:pt modelId="{CE7A4649-7647-4E26-98D1-CFA976EA2328}" type="parTrans" cxnId="{21DEE5B6-3A6B-4018-AF99-65A3F5F27A49}">
      <dgm:prSet/>
      <dgm:spPr/>
      <dgm:t>
        <a:bodyPr/>
        <a:lstStyle/>
        <a:p>
          <a:endParaRPr lang="en-IN"/>
        </a:p>
      </dgm:t>
    </dgm:pt>
    <dgm:pt modelId="{E6FF2402-8611-4AD1-8642-E71B4AB0030B}" type="sibTrans" cxnId="{21DEE5B6-3A6B-4018-AF99-65A3F5F27A49}">
      <dgm:prSet/>
      <dgm:spPr/>
      <dgm:t>
        <a:bodyPr/>
        <a:lstStyle/>
        <a:p>
          <a:endParaRPr lang="en-IN"/>
        </a:p>
      </dgm:t>
    </dgm:pt>
    <dgm:pt modelId="{64728863-882C-415E-84F2-2681704261E6}">
      <dgm:prSet/>
      <dgm:spPr/>
      <dgm:t>
        <a:bodyPr/>
        <a:lstStyle/>
        <a:p>
          <a:r>
            <a:rPr lang="en-US"/>
            <a:t>When we have a pair of numeric data</a:t>
          </a:r>
          <a:endParaRPr lang="en-IN"/>
        </a:p>
      </dgm:t>
    </dgm:pt>
    <dgm:pt modelId="{96D6E85B-BE44-4863-B4B9-D7CB92FCD052}" type="parTrans" cxnId="{C81C62C3-5EED-4BAB-83D6-BFFC2F710AD3}">
      <dgm:prSet/>
      <dgm:spPr/>
      <dgm:t>
        <a:bodyPr/>
        <a:lstStyle/>
        <a:p>
          <a:endParaRPr lang="en-IN"/>
        </a:p>
      </dgm:t>
    </dgm:pt>
    <dgm:pt modelId="{C47018E3-937A-4480-BFB0-58558F1491BF}" type="sibTrans" cxnId="{C81C62C3-5EED-4BAB-83D6-BFFC2F710AD3}">
      <dgm:prSet/>
      <dgm:spPr/>
      <dgm:t>
        <a:bodyPr/>
        <a:lstStyle/>
        <a:p>
          <a:endParaRPr lang="en-IN"/>
        </a:p>
      </dgm:t>
    </dgm:pt>
    <dgm:pt modelId="{95495EE4-D982-4148-9808-21A5EC372837}">
      <dgm:prSet/>
      <dgm:spPr/>
      <dgm:t>
        <a:bodyPr/>
        <a:lstStyle/>
        <a:p>
          <a:r>
            <a:rPr lang="en-US"/>
            <a:t>Correlation</a:t>
          </a:r>
          <a:endParaRPr lang="en-IN"/>
        </a:p>
      </dgm:t>
    </dgm:pt>
    <dgm:pt modelId="{D1E91F03-F338-467A-9E3D-30854F94C5B1}" type="parTrans" cxnId="{5E8F8920-03B0-4A8D-92C7-319A01466AB0}">
      <dgm:prSet/>
      <dgm:spPr/>
      <dgm:t>
        <a:bodyPr/>
        <a:lstStyle/>
        <a:p>
          <a:endParaRPr lang="en-IN"/>
        </a:p>
      </dgm:t>
    </dgm:pt>
    <dgm:pt modelId="{3C034017-5087-42C1-91B5-4D8F7CD8E6E9}" type="sibTrans" cxnId="{5E8F8920-03B0-4A8D-92C7-319A01466AB0}">
      <dgm:prSet/>
      <dgm:spPr/>
      <dgm:t>
        <a:bodyPr/>
        <a:lstStyle/>
        <a:p>
          <a:endParaRPr lang="en-IN"/>
        </a:p>
      </dgm:t>
    </dgm:pt>
    <dgm:pt modelId="{3A93B9A5-5CED-46E5-9469-D6DEF3E260BA}">
      <dgm:prSet/>
      <dgm:spPr/>
      <dgm:t>
        <a:bodyPr/>
        <a:lstStyle/>
        <a:p>
          <a:r>
            <a:rPr lang="en-US"/>
            <a:t>Identify the type of relationship between two quantities.</a:t>
          </a:r>
          <a:endParaRPr lang="en-IN"/>
        </a:p>
      </dgm:t>
    </dgm:pt>
    <dgm:pt modelId="{3FBD04B0-1444-47AF-BB9B-1A2CF4C12A37}" type="parTrans" cxnId="{913DE7A1-E098-4840-9AF3-1CA299A14F2E}">
      <dgm:prSet/>
      <dgm:spPr/>
      <dgm:t>
        <a:bodyPr/>
        <a:lstStyle/>
        <a:p>
          <a:endParaRPr lang="en-IN"/>
        </a:p>
      </dgm:t>
    </dgm:pt>
    <dgm:pt modelId="{C1CDD80C-4027-45D7-8E4E-AEE36EC2DC74}" type="sibTrans" cxnId="{913DE7A1-E098-4840-9AF3-1CA299A14F2E}">
      <dgm:prSet/>
      <dgm:spPr/>
      <dgm:t>
        <a:bodyPr/>
        <a:lstStyle/>
        <a:p>
          <a:endParaRPr lang="en-IN"/>
        </a:p>
      </dgm:t>
    </dgm:pt>
    <dgm:pt modelId="{8FDFB940-1E66-4B0E-93DE-A40301DA9A0D}" type="pres">
      <dgm:prSet presAssocID="{8C69D572-DC1B-4CF8-A8BE-134B965AD06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C3EF-C23D-43A0-9E4A-148193145F6B}" type="pres">
      <dgm:prSet presAssocID="{413B5C66-F3D9-4486-A063-5A0C6714CC12}" presName="hierRoot1" presStyleCnt="0">
        <dgm:presLayoutVars>
          <dgm:hierBranch val="init"/>
        </dgm:presLayoutVars>
      </dgm:prSet>
      <dgm:spPr/>
    </dgm:pt>
    <dgm:pt modelId="{11F5EBAD-14EB-49D8-821A-985B480F2528}" type="pres">
      <dgm:prSet presAssocID="{413B5C66-F3D9-4486-A063-5A0C6714CC12}" presName="rootComposite1" presStyleCnt="0"/>
      <dgm:spPr/>
    </dgm:pt>
    <dgm:pt modelId="{8169DA35-70DD-41CB-9644-5A31BFFE4512}" type="pres">
      <dgm:prSet presAssocID="{413B5C66-F3D9-4486-A063-5A0C6714CC12}" presName="rootText1" presStyleLbl="node0" presStyleIdx="0" presStyleCnt="4">
        <dgm:presLayoutVars>
          <dgm:chPref val="3"/>
        </dgm:presLayoutVars>
      </dgm:prSet>
      <dgm:spPr/>
    </dgm:pt>
    <dgm:pt modelId="{493F2E84-B934-48B3-95AB-E29D8D7C1241}" type="pres">
      <dgm:prSet presAssocID="{413B5C66-F3D9-4486-A063-5A0C6714CC12}" presName="rootConnector1" presStyleLbl="node1" presStyleIdx="0" presStyleCnt="0"/>
      <dgm:spPr/>
    </dgm:pt>
    <dgm:pt modelId="{0C39EAE1-3245-46B3-83C8-F94AC9C2E71C}" type="pres">
      <dgm:prSet presAssocID="{413B5C66-F3D9-4486-A063-5A0C6714CC12}" presName="hierChild2" presStyleCnt="0"/>
      <dgm:spPr/>
    </dgm:pt>
    <dgm:pt modelId="{E2EB3455-54B0-4290-ADE4-DCCC3EDD894A}" type="pres">
      <dgm:prSet presAssocID="{413B5C66-F3D9-4486-A063-5A0C6714CC12}" presName="hierChild3" presStyleCnt="0"/>
      <dgm:spPr/>
    </dgm:pt>
    <dgm:pt modelId="{84CDC380-6F19-4BF8-AF99-E3C4E70498E3}" type="pres">
      <dgm:prSet presAssocID="{64728863-882C-415E-84F2-2681704261E6}" presName="hierRoot1" presStyleCnt="0">
        <dgm:presLayoutVars>
          <dgm:hierBranch val="init"/>
        </dgm:presLayoutVars>
      </dgm:prSet>
      <dgm:spPr/>
    </dgm:pt>
    <dgm:pt modelId="{5B82D965-D093-4B6B-97AA-232743C8BFCD}" type="pres">
      <dgm:prSet presAssocID="{64728863-882C-415E-84F2-2681704261E6}" presName="rootComposite1" presStyleCnt="0"/>
      <dgm:spPr/>
    </dgm:pt>
    <dgm:pt modelId="{8ABE1CC3-7F3F-4CFC-9D6D-82AA713BACBE}" type="pres">
      <dgm:prSet presAssocID="{64728863-882C-415E-84F2-2681704261E6}" presName="rootText1" presStyleLbl="node0" presStyleIdx="1" presStyleCnt="4">
        <dgm:presLayoutVars>
          <dgm:chPref val="3"/>
        </dgm:presLayoutVars>
      </dgm:prSet>
      <dgm:spPr/>
    </dgm:pt>
    <dgm:pt modelId="{5193B843-B5FC-443D-ADB1-4D6CDFA07589}" type="pres">
      <dgm:prSet presAssocID="{64728863-882C-415E-84F2-2681704261E6}" presName="rootConnector1" presStyleLbl="node1" presStyleIdx="0" presStyleCnt="0"/>
      <dgm:spPr/>
    </dgm:pt>
    <dgm:pt modelId="{AA896235-10EE-4DA1-A660-C6DA04E1E4EE}" type="pres">
      <dgm:prSet presAssocID="{64728863-882C-415E-84F2-2681704261E6}" presName="hierChild2" presStyleCnt="0"/>
      <dgm:spPr/>
    </dgm:pt>
    <dgm:pt modelId="{449CC472-66F7-40FE-B3CB-631B97FA91BE}" type="pres">
      <dgm:prSet presAssocID="{64728863-882C-415E-84F2-2681704261E6}" presName="hierChild3" presStyleCnt="0"/>
      <dgm:spPr/>
    </dgm:pt>
    <dgm:pt modelId="{560EA681-EC64-43A5-AF1A-9F6615F8880A}" type="pres">
      <dgm:prSet presAssocID="{95495EE4-D982-4148-9808-21A5EC372837}" presName="hierRoot1" presStyleCnt="0">
        <dgm:presLayoutVars>
          <dgm:hierBranch val="init"/>
        </dgm:presLayoutVars>
      </dgm:prSet>
      <dgm:spPr/>
    </dgm:pt>
    <dgm:pt modelId="{304938D9-0CF4-4D2D-B586-892E9006FF0D}" type="pres">
      <dgm:prSet presAssocID="{95495EE4-D982-4148-9808-21A5EC372837}" presName="rootComposite1" presStyleCnt="0"/>
      <dgm:spPr/>
    </dgm:pt>
    <dgm:pt modelId="{25F3CCD9-63CB-4688-AA57-A927AF50459A}" type="pres">
      <dgm:prSet presAssocID="{95495EE4-D982-4148-9808-21A5EC372837}" presName="rootText1" presStyleLbl="node0" presStyleIdx="2" presStyleCnt="4">
        <dgm:presLayoutVars>
          <dgm:chPref val="3"/>
        </dgm:presLayoutVars>
      </dgm:prSet>
      <dgm:spPr/>
    </dgm:pt>
    <dgm:pt modelId="{CDFE62E5-3C51-4990-9F28-9BA574B6D638}" type="pres">
      <dgm:prSet presAssocID="{95495EE4-D982-4148-9808-21A5EC372837}" presName="rootConnector1" presStyleLbl="node1" presStyleIdx="0" presStyleCnt="0"/>
      <dgm:spPr/>
    </dgm:pt>
    <dgm:pt modelId="{CC0FDBFA-0216-40E6-A4C5-E906BA47A165}" type="pres">
      <dgm:prSet presAssocID="{95495EE4-D982-4148-9808-21A5EC372837}" presName="hierChild2" presStyleCnt="0"/>
      <dgm:spPr/>
    </dgm:pt>
    <dgm:pt modelId="{23BC5CC7-DBE7-4103-A44E-64123BDBA3D3}" type="pres">
      <dgm:prSet presAssocID="{95495EE4-D982-4148-9808-21A5EC372837}" presName="hierChild3" presStyleCnt="0"/>
      <dgm:spPr/>
    </dgm:pt>
    <dgm:pt modelId="{384A034F-7C9A-4350-9C82-8C319E7B0FFE}" type="pres">
      <dgm:prSet presAssocID="{3A93B9A5-5CED-46E5-9469-D6DEF3E260BA}" presName="hierRoot1" presStyleCnt="0">
        <dgm:presLayoutVars>
          <dgm:hierBranch val="init"/>
        </dgm:presLayoutVars>
      </dgm:prSet>
      <dgm:spPr/>
    </dgm:pt>
    <dgm:pt modelId="{1CF863AB-438F-4949-8F8A-31F60376FAE7}" type="pres">
      <dgm:prSet presAssocID="{3A93B9A5-5CED-46E5-9469-D6DEF3E260BA}" presName="rootComposite1" presStyleCnt="0"/>
      <dgm:spPr/>
    </dgm:pt>
    <dgm:pt modelId="{10566048-0FBD-47D9-B35F-B851D7728DD5}" type="pres">
      <dgm:prSet presAssocID="{3A93B9A5-5CED-46E5-9469-D6DEF3E260BA}" presName="rootText1" presStyleLbl="node0" presStyleIdx="3" presStyleCnt="4">
        <dgm:presLayoutVars>
          <dgm:chPref val="3"/>
        </dgm:presLayoutVars>
      </dgm:prSet>
      <dgm:spPr/>
    </dgm:pt>
    <dgm:pt modelId="{3B90236A-FAE1-44BA-8C26-7F126D74450C}" type="pres">
      <dgm:prSet presAssocID="{3A93B9A5-5CED-46E5-9469-D6DEF3E260BA}" presName="rootConnector1" presStyleLbl="node1" presStyleIdx="0" presStyleCnt="0"/>
      <dgm:spPr/>
    </dgm:pt>
    <dgm:pt modelId="{5CFA0D6A-9BA0-4C64-A327-4DDB707DBECC}" type="pres">
      <dgm:prSet presAssocID="{3A93B9A5-5CED-46E5-9469-D6DEF3E260BA}" presName="hierChild2" presStyleCnt="0"/>
      <dgm:spPr/>
    </dgm:pt>
    <dgm:pt modelId="{90602E80-D518-43A6-89EB-E78FAEAAB7BD}" type="pres">
      <dgm:prSet presAssocID="{3A93B9A5-5CED-46E5-9469-D6DEF3E260BA}" presName="hierChild3" presStyleCnt="0"/>
      <dgm:spPr/>
    </dgm:pt>
  </dgm:ptLst>
  <dgm:cxnLst>
    <dgm:cxn modelId="{59265B13-0730-4004-A89C-E9CD9CBF7771}" type="presOf" srcId="{413B5C66-F3D9-4486-A063-5A0C6714CC12}" destId="{8169DA35-70DD-41CB-9644-5A31BFFE4512}" srcOrd="0" destOrd="0" presId="urn:microsoft.com/office/officeart/2005/8/layout/orgChart1"/>
    <dgm:cxn modelId="{F734E918-1DCB-42F2-93D4-6AA9133D3A85}" type="presOf" srcId="{64728863-882C-415E-84F2-2681704261E6}" destId="{5193B843-B5FC-443D-ADB1-4D6CDFA07589}" srcOrd="1" destOrd="0" presId="urn:microsoft.com/office/officeart/2005/8/layout/orgChart1"/>
    <dgm:cxn modelId="{5E8F8920-03B0-4A8D-92C7-319A01466AB0}" srcId="{8C69D572-DC1B-4CF8-A8BE-134B965AD065}" destId="{95495EE4-D982-4148-9808-21A5EC372837}" srcOrd="2" destOrd="0" parTransId="{D1E91F03-F338-467A-9E3D-30854F94C5B1}" sibTransId="{3C034017-5087-42C1-91B5-4D8F7CD8E6E9}"/>
    <dgm:cxn modelId="{45385F6C-B808-4268-819D-1715C0A8CDFA}" type="presOf" srcId="{95495EE4-D982-4148-9808-21A5EC372837}" destId="{25F3CCD9-63CB-4688-AA57-A927AF50459A}" srcOrd="0" destOrd="0" presId="urn:microsoft.com/office/officeart/2005/8/layout/orgChart1"/>
    <dgm:cxn modelId="{DF93C556-92F4-4D74-9CC0-9195A98ABC4C}" type="presOf" srcId="{3A93B9A5-5CED-46E5-9469-D6DEF3E260BA}" destId="{10566048-0FBD-47D9-B35F-B851D7728DD5}" srcOrd="0" destOrd="0" presId="urn:microsoft.com/office/officeart/2005/8/layout/orgChart1"/>
    <dgm:cxn modelId="{7081677C-5CCD-4098-A817-3125B66F66E4}" type="presOf" srcId="{64728863-882C-415E-84F2-2681704261E6}" destId="{8ABE1CC3-7F3F-4CFC-9D6D-82AA713BACBE}" srcOrd="0" destOrd="0" presId="urn:microsoft.com/office/officeart/2005/8/layout/orgChart1"/>
    <dgm:cxn modelId="{73037496-DCEC-4D65-BD1A-9D5E0569C455}" type="presOf" srcId="{413B5C66-F3D9-4486-A063-5A0C6714CC12}" destId="{493F2E84-B934-48B3-95AB-E29D8D7C1241}" srcOrd="1" destOrd="0" presId="urn:microsoft.com/office/officeart/2005/8/layout/orgChart1"/>
    <dgm:cxn modelId="{913DE7A1-E098-4840-9AF3-1CA299A14F2E}" srcId="{8C69D572-DC1B-4CF8-A8BE-134B965AD065}" destId="{3A93B9A5-5CED-46E5-9469-D6DEF3E260BA}" srcOrd="3" destOrd="0" parTransId="{3FBD04B0-1444-47AF-BB9B-1A2CF4C12A37}" sibTransId="{C1CDD80C-4027-45D7-8E4E-AEE36EC2DC74}"/>
    <dgm:cxn modelId="{1A8D36A7-B275-42C7-8242-7E1542F1CACD}" type="presOf" srcId="{95495EE4-D982-4148-9808-21A5EC372837}" destId="{CDFE62E5-3C51-4990-9F28-9BA574B6D638}" srcOrd="1" destOrd="0" presId="urn:microsoft.com/office/officeart/2005/8/layout/orgChart1"/>
    <dgm:cxn modelId="{21DEE5B6-3A6B-4018-AF99-65A3F5F27A49}" srcId="{8C69D572-DC1B-4CF8-A8BE-134B965AD065}" destId="{413B5C66-F3D9-4486-A063-5A0C6714CC12}" srcOrd="0" destOrd="0" parTransId="{CE7A4649-7647-4E26-98D1-CFA976EA2328}" sibTransId="{E6FF2402-8611-4AD1-8642-E71B4AB0030B}"/>
    <dgm:cxn modelId="{EC19D1BF-9748-4B42-8814-6EA820260209}" type="presOf" srcId="{8C69D572-DC1B-4CF8-A8BE-134B965AD065}" destId="{8FDFB940-1E66-4B0E-93DE-A40301DA9A0D}" srcOrd="0" destOrd="0" presId="urn:microsoft.com/office/officeart/2005/8/layout/orgChart1"/>
    <dgm:cxn modelId="{C81C62C3-5EED-4BAB-83D6-BFFC2F710AD3}" srcId="{8C69D572-DC1B-4CF8-A8BE-134B965AD065}" destId="{64728863-882C-415E-84F2-2681704261E6}" srcOrd="1" destOrd="0" parTransId="{96D6E85B-BE44-4863-B4B9-D7CB92FCD052}" sibTransId="{C47018E3-937A-4480-BFB0-58558F1491BF}"/>
    <dgm:cxn modelId="{CBD89ECE-E34B-437B-A49D-2236C32E3D8E}" type="presOf" srcId="{3A93B9A5-5CED-46E5-9469-D6DEF3E260BA}" destId="{3B90236A-FAE1-44BA-8C26-7F126D74450C}" srcOrd="1" destOrd="0" presId="urn:microsoft.com/office/officeart/2005/8/layout/orgChart1"/>
    <dgm:cxn modelId="{57148A91-7508-4565-B8CE-7ECA60DD32D9}" type="presParOf" srcId="{8FDFB940-1E66-4B0E-93DE-A40301DA9A0D}" destId="{8751C3EF-C23D-43A0-9E4A-148193145F6B}" srcOrd="0" destOrd="0" presId="urn:microsoft.com/office/officeart/2005/8/layout/orgChart1"/>
    <dgm:cxn modelId="{B7722BA7-AAD0-4F77-8CA5-B377EB4D6C82}" type="presParOf" srcId="{8751C3EF-C23D-43A0-9E4A-148193145F6B}" destId="{11F5EBAD-14EB-49D8-821A-985B480F2528}" srcOrd="0" destOrd="0" presId="urn:microsoft.com/office/officeart/2005/8/layout/orgChart1"/>
    <dgm:cxn modelId="{058268C4-B66F-47B8-BC47-BCC93B80DF39}" type="presParOf" srcId="{11F5EBAD-14EB-49D8-821A-985B480F2528}" destId="{8169DA35-70DD-41CB-9644-5A31BFFE4512}" srcOrd="0" destOrd="0" presId="urn:microsoft.com/office/officeart/2005/8/layout/orgChart1"/>
    <dgm:cxn modelId="{E339639B-D8FC-4F7C-AA35-4FABA9B968D2}" type="presParOf" srcId="{11F5EBAD-14EB-49D8-821A-985B480F2528}" destId="{493F2E84-B934-48B3-95AB-E29D8D7C1241}" srcOrd="1" destOrd="0" presId="urn:microsoft.com/office/officeart/2005/8/layout/orgChart1"/>
    <dgm:cxn modelId="{ACE036E2-D9DC-4256-AC9A-4B815C3EC0BD}" type="presParOf" srcId="{8751C3EF-C23D-43A0-9E4A-148193145F6B}" destId="{0C39EAE1-3245-46B3-83C8-F94AC9C2E71C}" srcOrd="1" destOrd="0" presId="urn:microsoft.com/office/officeart/2005/8/layout/orgChart1"/>
    <dgm:cxn modelId="{8EC0B12F-41C0-41B2-927B-930493AABD8A}" type="presParOf" srcId="{8751C3EF-C23D-43A0-9E4A-148193145F6B}" destId="{E2EB3455-54B0-4290-ADE4-DCCC3EDD894A}" srcOrd="2" destOrd="0" presId="urn:microsoft.com/office/officeart/2005/8/layout/orgChart1"/>
    <dgm:cxn modelId="{906B750D-4CA4-402F-BE59-D9C54403BC12}" type="presParOf" srcId="{8FDFB940-1E66-4B0E-93DE-A40301DA9A0D}" destId="{84CDC380-6F19-4BF8-AF99-E3C4E70498E3}" srcOrd="1" destOrd="0" presId="urn:microsoft.com/office/officeart/2005/8/layout/orgChart1"/>
    <dgm:cxn modelId="{73ED6623-6FE4-480A-9540-8F01F965CE4D}" type="presParOf" srcId="{84CDC380-6F19-4BF8-AF99-E3C4E70498E3}" destId="{5B82D965-D093-4B6B-97AA-232743C8BFCD}" srcOrd="0" destOrd="0" presId="urn:microsoft.com/office/officeart/2005/8/layout/orgChart1"/>
    <dgm:cxn modelId="{1E5B21E7-F9A9-4E8B-A36D-8A5D1C6BA5DC}" type="presParOf" srcId="{5B82D965-D093-4B6B-97AA-232743C8BFCD}" destId="{8ABE1CC3-7F3F-4CFC-9D6D-82AA713BACBE}" srcOrd="0" destOrd="0" presId="urn:microsoft.com/office/officeart/2005/8/layout/orgChart1"/>
    <dgm:cxn modelId="{B1C39C63-678A-4C33-8A27-93DBC06C45CA}" type="presParOf" srcId="{5B82D965-D093-4B6B-97AA-232743C8BFCD}" destId="{5193B843-B5FC-443D-ADB1-4D6CDFA07589}" srcOrd="1" destOrd="0" presId="urn:microsoft.com/office/officeart/2005/8/layout/orgChart1"/>
    <dgm:cxn modelId="{F5AB7288-E90C-44AB-BF11-1922FBDF8CEF}" type="presParOf" srcId="{84CDC380-6F19-4BF8-AF99-E3C4E70498E3}" destId="{AA896235-10EE-4DA1-A660-C6DA04E1E4EE}" srcOrd="1" destOrd="0" presId="urn:microsoft.com/office/officeart/2005/8/layout/orgChart1"/>
    <dgm:cxn modelId="{B73A74E1-9B49-4564-83A6-942EAF2488D3}" type="presParOf" srcId="{84CDC380-6F19-4BF8-AF99-E3C4E70498E3}" destId="{449CC472-66F7-40FE-B3CB-631B97FA91BE}" srcOrd="2" destOrd="0" presId="urn:microsoft.com/office/officeart/2005/8/layout/orgChart1"/>
    <dgm:cxn modelId="{B5C925C7-2F2B-467A-AE60-22778F85DDDF}" type="presParOf" srcId="{8FDFB940-1E66-4B0E-93DE-A40301DA9A0D}" destId="{560EA681-EC64-43A5-AF1A-9F6615F8880A}" srcOrd="2" destOrd="0" presId="urn:microsoft.com/office/officeart/2005/8/layout/orgChart1"/>
    <dgm:cxn modelId="{52399076-2F1C-45C7-8DAC-0C1C674A4C24}" type="presParOf" srcId="{560EA681-EC64-43A5-AF1A-9F6615F8880A}" destId="{304938D9-0CF4-4D2D-B586-892E9006FF0D}" srcOrd="0" destOrd="0" presId="urn:microsoft.com/office/officeart/2005/8/layout/orgChart1"/>
    <dgm:cxn modelId="{04FCBCF1-6F31-4391-BDEE-D20CF1C6BF8E}" type="presParOf" srcId="{304938D9-0CF4-4D2D-B586-892E9006FF0D}" destId="{25F3CCD9-63CB-4688-AA57-A927AF50459A}" srcOrd="0" destOrd="0" presId="urn:microsoft.com/office/officeart/2005/8/layout/orgChart1"/>
    <dgm:cxn modelId="{ED8E7D3D-0F31-4FB1-A1E4-F117494F19EA}" type="presParOf" srcId="{304938D9-0CF4-4D2D-B586-892E9006FF0D}" destId="{CDFE62E5-3C51-4990-9F28-9BA574B6D638}" srcOrd="1" destOrd="0" presId="urn:microsoft.com/office/officeart/2005/8/layout/orgChart1"/>
    <dgm:cxn modelId="{2C67E248-C767-467C-B704-26E284DF32D4}" type="presParOf" srcId="{560EA681-EC64-43A5-AF1A-9F6615F8880A}" destId="{CC0FDBFA-0216-40E6-A4C5-E906BA47A165}" srcOrd="1" destOrd="0" presId="urn:microsoft.com/office/officeart/2005/8/layout/orgChart1"/>
    <dgm:cxn modelId="{FC9619BE-DF9F-4209-A3D2-6C4C6070475B}" type="presParOf" srcId="{560EA681-EC64-43A5-AF1A-9F6615F8880A}" destId="{23BC5CC7-DBE7-4103-A44E-64123BDBA3D3}" srcOrd="2" destOrd="0" presId="urn:microsoft.com/office/officeart/2005/8/layout/orgChart1"/>
    <dgm:cxn modelId="{389F0D83-8572-4167-8F4D-06032F27D177}" type="presParOf" srcId="{8FDFB940-1E66-4B0E-93DE-A40301DA9A0D}" destId="{384A034F-7C9A-4350-9C82-8C319E7B0FFE}" srcOrd="3" destOrd="0" presId="urn:microsoft.com/office/officeart/2005/8/layout/orgChart1"/>
    <dgm:cxn modelId="{DD6E916E-120E-48EC-B7EA-886011CFA6E4}" type="presParOf" srcId="{384A034F-7C9A-4350-9C82-8C319E7B0FFE}" destId="{1CF863AB-438F-4949-8F8A-31F60376FAE7}" srcOrd="0" destOrd="0" presId="urn:microsoft.com/office/officeart/2005/8/layout/orgChart1"/>
    <dgm:cxn modelId="{B660F3A2-7EC8-443A-9F3A-133A39A1E194}" type="presParOf" srcId="{1CF863AB-438F-4949-8F8A-31F60376FAE7}" destId="{10566048-0FBD-47D9-B35F-B851D7728DD5}" srcOrd="0" destOrd="0" presId="urn:microsoft.com/office/officeart/2005/8/layout/orgChart1"/>
    <dgm:cxn modelId="{20994D66-F2BE-4F1C-81DC-57EEC6F2B82D}" type="presParOf" srcId="{1CF863AB-438F-4949-8F8A-31F60376FAE7}" destId="{3B90236A-FAE1-44BA-8C26-7F126D74450C}" srcOrd="1" destOrd="0" presId="urn:microsoft.com/office/officeart/2005/8/layout/orgChart1"/>
    <dgm:cxn modelId="{22266DE1-DADA-4448-892F-7A3BEAFA87EB}" type="presParOf" srcId="{384A034F-7C9A-4350-9C82-8C319E7B0FFE}" destId="{5CFA0D6A-9BA0-4C64-A327-4DDB707DBECC}" srcOrd="1" destOrd="0" presId="urn:microsoft.com/office/officeart/2005/8/layout/orgChart1"/>
    <dgm:cxn modelId="{A27F12CB-ECB5-4D31-B63F-89FEE796FAF9}" type="presParOf" srcId="{384A034F-7C9A-4350-9C82-8C319E7B0FFE}" destId="{90602E80-D518-43A6-89EB-E78FAEAAB7B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5612E-1BC0-40EC-8E11-B875AB740526}">
      <dsp:nvSpPr>
        <dsp:cNvPr id="0" name=""/>
        <dsp:cNvSpPr/>
      </dsp:nvSpPr>
      <dsp:spPr>
        <a:xfrm>
          <a:off x="0" y="2329"/>
          <a:ext cx="8629095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Special form of correlation between two variables.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519" y="49848"/>
        <a:ext cx="8534057" cy="878402"/>
      </dsp:txXfrm>
    </dsp:sp>
    <dsp:sp modelId="{9F50A12B-8E8E-47AE-A111-57DE530223AA}">
      <dsp:nvSpPr>
        <dsp:cNvPr id="0" name=""/>
        <dsp:cNvSpPr/>
      </dsp:nvSpPr>
      <dsp:spPr>
        <a:xfrm>
          <a:off x="0" y="1125529"/>
          <a:ext cx="8629095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Part of multivariate statistics involving more than two variables in a sample.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519" y="1173048"/>
        <a:ext cx="8534057" cy="878402"/>
      </dsp:txXfrm>
    </dsp:sp>
    <dsp:sp modelId="{16BAE237-3DB9-4D80-A269-F35A859CA89C}">
      <dsp:nvSpPr>
        <dsp:cNvPr id="0" name=""/>
        <dsp:cNvSpPr/>
      </dsp:nvSpPr>
      <dsp:spPr>
        <a:xfrm>
          <a:off x="0" y="2248729"/>
          <a:ext cx="8629095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Partial correlations explain how variables work together to explain patterns in the data.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519" y="2296248"/>
        <a:ext cx="8534057" cy="878402"/>
      </dsp:txXfrm>
    </dsp:sp>
    <dsp:sp modelId="{FCB132B0-199D-4747-AAE2-626F32259CD7}">
      <dsp:nvSpPr>
        <dsp:cNvPr id="0" name=""/>
        <dsp:cNvSpPr/>
      </dsp:nvSpPr>
      <dsp:spPr>
        <a:xfrm>
          <a:off x="0" y="3371929"/>
          <a:ext cx="8629095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partial correlation variables will be often work together to explain patterns in data.</a:t>
          </a:r>
        </a:p>
      </dsp:txBody>
      <dsp:txXfrm>
        <a:off x="47519" y="3419448"/>
        <a:ext cx="8534057" cy="878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ADA55-A09B-46A8-AA7F-C9A5F081F55B}">
      <dsp:nvSpPr>
        <dsp:cNvPr id="0" name=""/>
        <dsp:cNvSpPr/>
      </dsp:nvSpPr>
      <dsp:spPr>
        <a:xfrm>
          <a:off x="0" y="832923"/>
          <a:ext cx="10515600" cy="3136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Partial correlations can be used in many cases that assess for relationship, like whether or not the sale value of a particular commodity is related to the expenditure on advertising when the effect of price is controlled.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3104" y="986027"/>
        <a:ext cx="10209392" cy="28301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9DA35-70DD-41CB-9644-5A31BFFE4512}">
      <dsp:nvSpPr>
        <dsp:cNvPr id="0" name=""/>
        <dsp:cNvSpPr/>
      </dsp:nvSpPr>
      <dsp:spPr>
        <a:xfrm>
          <a:off x="5648" y="1104671"/>
          <a:ext cx="2355990" cy="1177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 find outlier</a:t>
          </a:r>
          <a:endParaRPr lang="en-IN" sz="2100" kern="1200"/>
        </a:p>
      </dsp:txBody>
      <dsp:txXfrm>
        <a:off x="5648" y="1104671"/>
        <a:ext cx="2355990" cy="1177995"/>
      </dsp:txXfrm>
    </dsp:sp>
    <dsp:sp modelId="{8ABE1CC3-7F3F-4CFC-9D6D-82AA713BACBE}">
      <dsp:nvSpPr>
        <dsp:cNvPr id="0" name=""/>
        <dsp:cNvSpPr/>
      </dsp:nvSpPr>
      <dsp:spPr>
        <a:xfrm>
          <a:off x="2856396" y="1104671"/>
          <a:ext cx="2355990" cy="1177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When we have a pair of numeric data</a:t>
          </a:r>
          <a:endParaRPr lang="en-IN" sz="2100" kern="1200"/>
        </a:p>
      </dsp:txBody>
      <dsp:txXfrm>
        <a:off x="2856396" y="1104671"/>
        <a:ext cx="2355990" cy="1177995"/>
      </dsp:txXfrm>
    </dsp:sp>
    <dsp:sp modelId="{25F3CCD9-63CB-4688-AA57-A927AF50459A}">
      <dsp:nvSpPr>
        <dsp:cNvPr id="0" name=""/>
        <dsp:cNvSpPr/>
      </dsp:nvSpPr>
      <dsp:spPr>
        <a:xfrm>
          <a:off x="5707145" y="1104671"/>
          <a:ext cx="2355990" cy="1177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Correlation</a:t>
          </a:r>
          <a:endParaRPr lang="en-IN" sz="2100" kern="1200"/>
        </a:p>
      </dsp:txBody>
      <dsp:txXfrm>
        <a:off x="5707145" y="1104671"/>
        <a:ext cx="2355990" cy="1177995"/>
      </dsp:txXfrm>
    </dsp:sp>
    <dsp:sp modelId="{10566048-0FBD-47D9-B35F-B851D7728DD5}">
      <dsp:nvSpPr>
        <dsp:cNvPr id="0" name=""/>
        <dsp:cNvSpPr/>
      </dsp:nvSpPr>
      <dsp:spPr>
        <a:xfrm>
          <a:off x="8557894" y="1104671"/>
          <a:ext cx="2355990" cy="1177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Identify the type of relationship between two quantities.</a:t>
          </a:r>
          <a:endParaRPr lang="en-IN" sz="2100" kern="1200"/>
        </a:p>
      </dsp:txBody>
      <dsp:txXfrm>
        <a:off x="8557894" y="1104671"/>
        <a:ext cx="2355990" cy="1177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3631-8B48-44DD-B660-94A268D9D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D7600-3AE9-4A4D-9AE9-860333ABB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FAD27-6E4E-45B1-BBDD-C1342546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40D3-455C-4A15-93B2-D2356E22D04B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DCE90-95BE-4339-99FD-C81C21B3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84BB-DDA7-40E4-82E4-2EEAF0DD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A96D-E173-409E-9B28-100D2DBF0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89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2711-7183-49AE-B2E0-503B2595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FE5D8-38E9-4599-9DB5-61609FF3B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B1C28-D541-434D-8063-2260B45A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40D3-455C-4A15-93B2-D2356E22D04B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7E754-7170-4345-A020-B541A9E2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D72A7-73FB-44A4-961A-86D7C291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A96D-E173-409E-9B28-100D2DBF0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6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C20AD3-4CC5-469C-A434-E9750E3C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11426-E208-4803-878E-902F1DB58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2695A-F3A3-447E-8F11-46316960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40D3-455C-4A15-93B2-D2356E22D04B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0BDE4-35B3-4304-BB6C-ED857FD6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41CC4-0D83-46EA-BB50-9CEBCF13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A96D-E173-409E-9B28-100D2DBF0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7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92F2-6D89-4CA2-A977-F6952CEA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5B5B4-BD5B-4DDC-8399-E3C19FB7A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7540C-C6B3-4286-9B54-42B3B2A6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40D3-455C-4A15-93B2-D2356E22D04B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D9E53-30D3-4645-B4DF-1B1D36F0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4FFCB-FA07-434B-8E76-CB92F77C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A96D-E173-409E-9B28-100D2DBF0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53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2EE1-3DB6-48F5-9814-3C5C616B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FE2E4-C83B-4D9E-9606-8E4B66A08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EAD56-0832-4A9E-93DB-E03C4FA9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40D3-455C-4A15-93B2-D2356E22D04B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81640-A55E-41BA-B017-020C5AA2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EB5EF-6F59-4430-951A-84BD66E2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A96D-E173-409E-9B28-100D2DBF0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6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864F-FE66-4586-B3BE-A3A9F0C2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ACB76-84A8-4B11-8407-54AB81FC3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2AF81-51DC-4C28-B27B-85ACEAE98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FC21B-8DE4-4CB5-8B0F-60759F15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40D3-455C-4A15-93B2-D2356E22D04B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E5D8E-37C4-49F2-BD8E-DC16BFE7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F2536-26DC-499D-BC01-EB7718E7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A96D-E173-409E-9B28-100D2DBF0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22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0928-5767-445B-9CF1-F9E84E0D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69A1C-5394-4D22-8970-6E4BF241C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69BC8-FC46-403A-8213-0A2837365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9AAA4-4613-49B6-BC9C-6FCB461D8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7F57C-64F8-4AA3-AE33-9E90C8634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BBB6D-55EA-45D8-862B-AE75E6B4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40D3-455C-4A15-93B2-D2356E22D04B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C65B8-B21B-469F-90D1-99988D01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0C165-FF2C-4458-B503-C5D560F9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A96D-E173-409E-9B28-100D2DBF0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40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0047-6546-4C3D-9E5F-4DCE9796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4AE45-6D70-4636-BAF4-BFE0A296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40D3-455C-4A15-93B2-D2356E22D04B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A2760C-EA71-492A-B4AB-5203269C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FBBDC-95B6-4FAE-9F2D-4A8A4CE1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A96D-E173-409E-9B28-100D2DBF0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02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C6F05-80C0-477B-A904-F66EF0E3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40D3-455C-4A15-93B2-D2356E22D04B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9F02C-B49E-43C4-B785-5066C1D0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25A17-2ED8-4F37-A404-022E2F68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A96D-E173-409E-9B28-100D2DBF0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70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F9B4-3870-4DF0-8760-EA0DBF1E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5CFE-1436-4733-A7A0-11A6B9F7F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52909-4E12-4130-94ED-7082FCFBB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FA160-E31C-4B4D-8B9C-192353A4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40D3-455C-4A15-93B2-D2356E22D04B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B8389-DB47-4D36-ADD7-6E12F18A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0CB41-A9B2-4EA1-9EF8-C04C58C6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A96D-E173-409E-9B28-100D2DBF0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37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603A-2D34-4A73-867D-81A1137B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5C945-73FA-4B5D-A19E-39D603CE9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586C4-D6FF-491C-9923-7CFD21AAA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CB364-F3D3-41A8-8EE1-28868AA6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40D3-455C-4A15-93B2-D2356E22D04B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4B008-00E2-4851-92B0-A00E262A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CEF75-669D-4762-98F4-AB11547E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A96D-E173-409E-9B28-100D2DBF0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93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69A755-F730-4EBC-980C-B8D5CD52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A063E-0C90-420D-B03C-CBB312A20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8EEA2-271B-4432-941D-7A2F5111E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740D3-455C-4A15-93B2-D2356E22D04B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9E655-8FF8-4ADF-8461-D037C6DFE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6AC17-8DAD-427F-8692-6E3D30FAA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AA96D-E173-409E-9B28-100D2DBF0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48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0770-FA0B-4DDC-8894-D75938EC3E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68496-D3AB-4F0B-AE8C-D91CD2272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Kendall's tau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Correlation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A6554-67EB-4F14-AFB7-04953F906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89287"/>
            <a:ext cx="1333500" cy="133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F7B3DA-6B63-436B-B408-C3E1D8501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1" y="6121888"/>
            <a:ext cx="11802879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02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7E22-217C-41E1-8B3A-028C14AE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Correlation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A83F8ED-48E6-4C98-A14C-F136E3B06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091827"/>
              </p:ext>
            </p:extLst>
          </p:nvPr>
        </p:nvGraphicFramePr>
        <p:xfrm>
          <a:off x="1074198" y="1422787"/>
          <a:ext cx="8629095" cy="4347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76D435D-ED51-482A-97FF-AC6E401F0C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89287"/>
            <a:ext cx="13335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A0FAF7-FED0-4F91-9465-DA6260EA6D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025" y="6087456"/>
            <a:ext cx="11808975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28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7E22-217C-41E1-8B3A-028C14AE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Correlation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71103F3-9430-454C-A4DE-2E339DBA52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869801"/>
              </p:ext>
            </p:extLst>
          </p:nvPr>
        </p:nvGraphicFramePr>
        <p:xfrm>
          <a:off x="531576" y="1027906"/>
          <a:ext cx="10515600" cy="3993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76D435D-ED51-482A-97FF-AC6E401F0C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89287"/>
            <a:ext cx="13335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A0FAF7-FED0-4F91-9465-DA6260EA6D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025" y="6087456"/>
            <a:ext cx="11808975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2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7E22-217C-41E1-8B3A-028C14AE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For Partial Correlation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D0A5-B4C3-4111-A2AE-41264E441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952" y="1825625"/>
            <a:ext cx="10261847" cy="23735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hypothesis: There is no partial correlation between variables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 Hypothesis: There is partial correlation between variables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D435D-ED51-482A-97FF-AC6E401F0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89287"/>
            <a:ext cx="13335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A0FAF7-FED0-4F91-9465-DA6260EA6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25" y="6087456"/>
            <a:ext cx="11808975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76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7E22-217C-41E1-8B3A-028C14AE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2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For Partial Correlation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D0A5-B4C3-4111-A2AE-41264E441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6" y="1825625"/>
            <a:ext cx="10687974" cy="32524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order partial correlation is used to define the process.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formula for computing partial correlation is 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D435D-ED51-482A-97FF-AC6E401F0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89287"/>
            <a:ext cx="13335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A0FAF7-FED0-4F91-9465-DA6260EA6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25" y="6087456"/>
            <a:ext cx="11808975" cy="810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314256-9762-44F4-AE5C-78F055158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456" y="3664279"/>
            <a:ext cx="3852908" cy="123399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2A79BD-69B4-492B-AC9F-EC66F8A56BDE}"/>
              </a:ext>
            </a:extLst>
          </p:cNvPr>
          <p:cNvCxnSpPr/>
          <p:nvPr/>
        </p:nvCxnSpPr>
        <p:spPr>
          <a:xfrm>
            <a:off x="2200275" y="3062796"/>
            <a:ext cx="1133475" cy="72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D55E2A-CE18-49EA-A5F0-03259F095DA8}"/>
              </a:ext>
            </a:extLst>
          </p:cNvPr>
          <p:cNvSpPr/>
          <p:nvPr/>
        </p:nvSpPr>
        <p:spPr>
          <a:xfrm>
            <a:off x="3524113" y="3424561"/>
            <a:ext cx="4027594" cy="1853599"/>
          </a:xfrm>
          <a:prstGeom prst="round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11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7E22-217C-41E1-8B3A-028C14AE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Scatter Plot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D0A5-B4C3-4111-A2AE-41264E441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6" y="1825625"/>
            <a:ext cx="10687974" cy="3252402"/>
          </a:xfrm>
        </p:spPr>
        <p:txBody>
          <a:bodyPr>
            <a:normAutofit fontScale="92500"/>
          </a:bodyPr>
          <a:lstStyle/>
          <a:p>
            <a:pPr algn="l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scatterplot is a graphical way to display the relationship between two quantitative sample variables.</a:t>
            </a:r>
          </a:p>
          <a:p>
            <a:pPr algn="l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data points on a two-dimensional plane or on a Cartesian system . </a:t>
            </a:r>
          </a:p>
          <a:p>
            <a:pPr algn="l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or attribute which is independent is plotted on the X-axis, while the dependent variable is plotted on the Y-axis.</a:t>
            </a:r>
          </a:p>
          <a:p>
            <a:pPr algn="l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line will be drawn in a scatter plot, all the points in the plot is known as “ line of best fit ” or “ trend line “.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D435D-ED51-482A-97FF-AC6E401F0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89287"/>
            <a:ext cx="13335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A0FAF7-FED0-4F91-9465-DA6260EA6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25" y="6087456"/>
            <a:ext cx="11808975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28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7E22-217C-41E1-8B3A-028C14AE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Use Scatter Plot?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1BFCBC2-F6A8-4D02-904A-E31DD41AB1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04179"/>
              </p:ext>
            </p:extLst>
          </p:nvPr>
        </p:nvGraphicFramePr>
        <p:xfrm>
          <a:off x="665825" y="1690688"/>
          <a:ext cx="10919533" cy="3387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76D435D-ED51-482A-97FF-AC6E401F0C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89287"/>
            <a:ext cx="13335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A0FAF7-FED0-4F91-9465-DA6260EA6D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025" y="6087456"/>
            <a:ext cx="11808975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63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5CA7-7E45-49B2-B341-CE45A9E6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variables are used in scatter plot?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EA5B-9958-42C3-9EB0-5A6D3C5A2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736"/>
            <a:ext cx="10515600" cy="45612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Most scatter plots will have 2 variables that are used as the 2 axes.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independent variable is the variable that you will be manipulating and changing.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dependent variable is the variable that is changed by the independent variable.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A7EA0-4108-471C-958C-FABA6FD2D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89287"/>
            <a:ext cx="13335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1776C8-FEC2-4926-95A2-4DE2A37F1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25" y="6087456"/>
            <a:ext cx="11808975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88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7371CF-BE4B-448B-941D-7CC6BF802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079" y="846716"/>
            <a:ext cx="8108245" cy="456088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woPt" dir="t"/>
          </a:scene3d>
          <a:sp3d extrusionH="76200" prstMaterial="dkEdge">
            <a:bevelT prst="relaxedInset"/>
            <a:extrusionClr>
              <a:schemeClr val="accent1">
                <a:lumMod val="50000"/>
              </a:schemeClr>
            </a:extrusion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23A625-ADC8-49A7-9FD3-3B350B2F9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89287"/>
            <a:ext cx="1333500" cy="133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C49502-BDCA-447F-9566-0C84126B0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25" y="6087456"/>
            <a:ext cx="11808975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0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ACEB-277B-42B4-8E5C-96C98167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Kendall's tau?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63DC7-CD6D-4D4D-97FC-DB4B5D3BD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Kendall’s tau is a nonparametric analogue to the Pearson product moment correlation.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spearman’s Rho, Kendall’s Tau operates on rank-ordered(ordinal) data but is particularly useful when there are tied ranks.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F5ED3-22C4-4856-8B55-A367F82BF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89287"/>
            <a:ext cx="1333500" cy="133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65FC2C-BAF1-4FEA-8F01-B48E6C3F3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60" y="6087456"/>
            <a:ext cx="11802879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6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B774-75F9-4AC7-BE7A-910537A4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Kendall's tau coefficient 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9169-D9BC-4EF7-89A6-8244D3827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statistics, the Kendall rank correlation coefficient, commonly referred to as Kendall's tau coefficient (after the Greek letter τ ), Is a statistic used to measure the ordinal association between two measured quantities.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Kendall’s Tau has usually smaller values than Spearman’s rho correlation.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Calculation is based on concordant and discordant pairs.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Insensitive to error.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values are more accurate with smaller sample sizes.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B71C05-4ACE-434E-B0C9-BF6ED4E9D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89287"/>
            <a:ext cx="1333500" cy="133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1767F9-E4AA-48EA-A7D7-341D8D240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60" y="5957875"/>
            <a:ext cx="11802879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9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F893-1C0A-4AED-A3F2-50B47824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Kendall used for?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E4316-5A83-4B0E-B6FE-9DC7705C1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Kendall rank coefficient is often used as a test statistic in a statistical hypothesis test to establish whether two variables may be regarded as statistically dependent.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test is non-parametric, as it does not rely on any assumptions on the distributions of X or Y or the distribution of (X,Y).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B9C9C-72BB-4ED6-A22A-F7654809E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89287"/>
            <a:ext cx="1333500" cy="133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D1CB8E-7194-4E5A-B5B2-C30FB974C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73" y="6087456"/>
            <a:ext cx="11802879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0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84C1-8487-422E-B5CF-BC164AD3D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Kendall’s tau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6A04-FED7-4515-89ED-C5A6A89F4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advantages of using Kendall’s tau are as follows: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of Kendall’s tau has better statistical properties.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interpretation of Kendall’s tau in terms of the probabilities of observing the agreeable (concordant) and non-agreeable (discordant) pairs is very direct.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of the situations, the interpretations of Kendall’s tau and Spearman’s rank correlation coefficient are very similar and thus invariably lead to the same inferences.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CD0BF-10DD-46E9-9A98-08C1836C7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89287"/>
            <a:ext cx="1333500" cy="133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837533-B6A6-48CE-969C-A230DD136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1" y="6047162"/>
            <a:ext cx="11802879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1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EED6-4EC8-4E21-BF7B-50997354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25A5-1B35-418C-80D3-C9271D2E4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1" y="1491449"/>
            <a:ext cx="10670219" cy="4685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professors ranked 12 students (A through L) for a position. The results from most preferred to least preferred are: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1: ABCDEFGHIJKL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2: ABDCFEHGJILKL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Kendall Tau correlation.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Soln: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rankings for professor 1 should be in ascending order (from least to greatest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41FC4-AB42-48BA-AEBD-07EEB6E1A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89287"/>
            <a:ext cx="1333500" cy="133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8922DC-7E12-4CF7-8276-EED079834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50" y="6087456"/>
            <a:ext cx="11802879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6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232541-71D1-48C2-8B50-95768D6C3D05}"/>
              </a:ext>
            </a:extLst>
          </p:cNvPr>
          <p:cNvSpPr txBox="1"/>
          <p:nvPr/>
        </p:nvSpPr>
        <p:spPr>
          <a:xfrm>
            <a:off x="949911" y="4403324"/>
            <a:ext cx="106532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the second column. Concordant pairs are how many larger ranks are below a certain rank. For example, the first rank in the second professor column is a “1”, so all 11 ranks below it are larger.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E05424-415B-4EA9-88FC-02C6F3EEE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89287"/>
            <a:ext cx="1333500" cy="133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C06457-9313-4329-B653-F93718D88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73" y="6157399"/>
            <a:ext cx="11802879" cy="81083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2CA4C6-9F66-4EBA-AD48-E18978BEA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979" y="532661"/>
            <a:ext cx="3234001" cy="3409024"/>
          </a:xfrm>
        </p:spPr>
      </p:pic>
    </p:spTree>
    <p:extLst>
      <p:ext uri="{BB962C8B-B14F-4D97-AF65-F5344CB8AC3E}">
        <p14:creationId xmlns:p14="http://schemas.microsoft.com/office/powerpoint/2010/main" val="396377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B5EFD4-6383-495C-A7A0-1431704EA7B4}"/>
              </a:ext>
            </a:extLst>
          </p:cNvPr>
          <p:cNvSpPr txBox="1"/>
          <p:nvPr/>
        </p:nvSpPr>
        <p:spPr>
          <a:xfrm>
            <a:off x="568171" y="3058359"/>
            <a:ext cx="9632272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Insert the totals into the formula:</a:t>
            </a:r>
          </a:p>
          <a:p>
            <a:pPr>
              <a:lnSpc>
                <a:spcPct val="150000"/>
              </a:lnSpc>
            </a:pPr>
            <a:r>
              <a:rPr lang="en-US" dirty="0"/>
              <a:t>Kendall’s Tau = (C - D / C + D )</a:t>
            </a:r>
          </a:p>
          <a:p>
            <a:pPr>
              <a:lnSpc>
                <a:spcPct val="150000"/>
              </a:lnSpc>
            </a:pPr>
            <a:r>
              <a:rPr lang="en-US" dirty="0"/>
              <a:t>= (61 – 5) / (61 + 5) </a:t>
            </a:r>
          </a:p>
          <a:p>
            <a:pPr>
              <a:lnSpc>
                <a:spcPct val="150000"/>
              </a:lnSpc>
            </a:pPr>
            <a:r>
              <a:rPr lang="en-US" dirty="0"/>
              <a:t>=56 / 66</a:t>
            </a:r>
          </a:p>
          <a:p>
            <a:pPr>
              <a:lnSpc>
                <a:spcPct val="150000"/>
              </a:lnSpc>
            </a:pPr>
            <a:r>
              <a:rPr lang="en-US" dirty="0"/>
              <a:t>= .85 </a:t>
            </a:r>
          </a:p>
          <a:p>
            <a:pPr>
              <a:lnSpc>
                <a:spcPct val="150000"/>
              </a:lnSpc>
            </a:pPr>
            <a:r>
              <a:rPr lang="en-US" dirty="0"/>
              <a:t> The Tau coefficient is .85, suggesting a strong relationship between the rankings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8B6583-9F95-4675-A6C4-4A1C66C34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89287"/>
            <a:ext cx="1333500" cy="133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8F12C4-8C8A-4B03-9440-C5AFB9DE1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73" y="6047162"/>
            <a:ext cx="11802879" cy="810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D81444-99F9-484D-9C61-DE049D398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263" y="275207"/>
            <a:ext cx="6517135" cy="30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96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3A39-45D5-4403-B063-98383395E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73" y="284085"/>
            <a:ext cx="10945427" cy="54686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Calculating Statistical Significance: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calculate statistical significance for your result , use this formula to get a z-value.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3*.85*11.489 / 7.616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= 3.85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area for a z-score of 3.85 on a z-table gives an area of .0001 a tiny probability value which tells you this result is statistically significant.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8CAE8-23DD-41EA-A607-3A49A524E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206" y="1666504"/>
            <a:ext cx="2039922" cy="748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5F6549-39CF-41CE-ABB3-4924DF78A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206" y="2754297"/>
            <a:ext cx="2217475" cy="6747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B8D27C-98E1-469A-9DBB-854675FAA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89287"/>
            <a:ext cx="1333500" cy="133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358AA0-F909-4099-B79F-3DACB58A1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173" y="5957875"/>
            <a:ext cx="11802879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3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PPT Presentation</Template>
  <TotalTime>623</TotalTime>
  <Words>793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STATISTICS</vt:lpstr>
      <vt:lpstr>What is Kendall's tau?</vt:lpstr>
      <vt:lpstr>Kendall's tau coefficient </vt:lpstr>
      <vt:lpstr>What is Kendall used for?</vt:lpstr>
      <vt:lpstr>Advantage of Kendall’s tau</vt:lpstr>
      <vt:lpstr>Example problem</vt:lpstr>
      <vt:lpstr>PowerPoint Presentation</vt:lpstr>
      <vt:lpstr>PowerPoint Presentation</vt:lpstr>
      <vt:lpstr>PowerPoint Presentation</vt:lpstr>
      <vt:lpstr>Partial Correlation</vt:lpstr>
      <vt:lpstr>Partial Correlation</vt:lpstr>
      <vt:lpstr>Hypothesis For Partial Correlation</vt:lpstr>
      <vt:lpstr>Formula For Partial Correlation</vt:lpstr>
      <vt:lpstr>Scatter Plot</vt:lpstr>
      <vt:lpstr>Why we Use Scatter Plot?</vt:lpstr>
      <vt:lpstr>How many variables are used in scatter plot?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LIZY PERPETUA</dc:creator>
  <cp:lastModifiedBy>LIZY PERPETUA</cp:lastModifiedBy>
  <cp:revision>46</cp:revision>
  <dcterms:created xsi:type="dcterms:W3CDTF">2021-02-23T07:40:48Z</dcterms:created>
  <dcterms:modified xsi:type="dcterms:W3CDTF">2021-02-24T10:27:51Z</dcterms:modified>
</cp:coreProperties>
</file>