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B3DA-2ED4-42CA-B86B-D3DC3251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5D966-53BF-402C-A8FC-23AD88FE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4411-F188-40DE-9FEA-98358194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ECAC-EC1A-483B-BEF6-32E4824B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74AC-85A2-4051-9082-EF78CA0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3022-6469-4818-9DFC-F812347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C451E-5641-4B70-82B5-C50475CF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7D1B-1C33-4B6C-B305-F0D52F99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9C74-C76E-4DEF-A0A6-62FF9BBE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5B26-0DE4-4FA0-A861-C8E2514C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E04E6-0F43-4055-8712-5329EABBE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DD968-C56A-47D3-B1D1-6EE311FC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8784-5F28-438B-B357-8C4C1FE3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D49B-9429-4FAC-9A47-0A3362BA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34B8-39DD-4F3E-8137-00B8BEA2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C17-1269-49F4-B7AB-35AD329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0982-4E9E-4E79-9915-D4EE82EA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2C97-1772-4DF9-AAE1-C2B7DB89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B3FC-A1B2-4DB9-A20F-35E371B0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2698-DD4A-4486-8AE0-3D0B8974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6D3-5293-4B1B-9801-363F0F23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D60C-30D8-4D4F-A8B1-AFF4C3C0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BF85-B1CD-4DD4-AF54-B0471D5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BFA2-0427-42F4-8DF7-A14EE2D6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98EB-7C4E-45FA-9DD0-CDFD1F3C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9C9D-CE3C-4A27-9D63-4B0B71D7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4309-45CE-46DB-897E-A2A5D0488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D78B-8CF8-46E5-B125-2FD95B5F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9C3A-FE55-44E4-8243-FB88A20F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45EB-98CB-48AD-8F1D-DCA4E06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1807-948C-4E54-AB41-F9BF3E61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B88D-65EE-4A64-8E62-A79D1F3B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CF9F-90E8-4893-B700-D9D7672C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76A83-9137-405B-8422-EE0D525EC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A6E4F-2A8F-4430-A56A-843190327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12F6A-0164-41DD-BA12-D968703F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84C3-9BEB-4E20-9267-01C999B3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0CBA6-3105-4B82-A7E8-653CFC3D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3A8B7-6A8C-42A8-952B-F8155946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9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AE70-2667-498C-ADB6-543C1B2D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C20B2-021C-4562-815D-417E3BD5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0164B-8D31-44D4-B767-2FAFFA31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0720E-3F79-45DF-A64B-F96B104A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C9846-C46C-44C0-A98E-426D3CF2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FED7A-7C25-477B-A867-496FE1C5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6E18-58C1-45AB-96E9-E26E6CB2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144-597A-4403-A3E1-18113C67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ECA5-90C5-4361-85F5-D04015BD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C7D03-06B6-4F0D-9784-AA0A3ADA2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9767-4C7B-4A43-93E4-857291F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B6648-C4D0-4262-BD29-90BE8A65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A3C6-B4F9-4293-9D4B-A96CEF81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F4E9-0C07-427E-A451-B7320E2A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748AE-08E6-40F7-91D4-517D6E45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7EDF-6221-4954-9825-165C0601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FC8E-054A-420D-9910-336031DC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A8399-BA66-4BFE-905E-0CC14088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27F9-7172-4D92-A72D-AE88207A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699E8-5480-4BFC-A797-7B56E1F1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838F-0020-4E27-AA3F-0BEA2A4A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9C91-64B5-4A72-99EC-82EB3DD4C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BEE6-A06C-4F73-B445-11A09C5095C1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85D9-FED7-41D8-88DC-08895999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FC20-853B-4FB5-B59A-2205CFDF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229D-2DFF-4229-B196-71E97DDDA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2042-6358-445B-8B35-AF15B16F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795"/>
            <a:ext cx="9400674" cy="2387600"/>
          </a:xfrm>
        </p:spPr>
        <p:txBody>
          <a:bodyPr/>
          <a:lstStyle/>
          <a:p>
            <a:r>
              <a:rPr lang="en-IN" dirty="0"/>
              <a:t>Permutation and Combination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657F4-A034-4F78-AFC9-EAFC568C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1B95F-3FD0-4545-B9DE-17F68CA0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6855-2A84-450B-9A9A-C44B9E4B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Permutations in a circle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1ED3-0FF3-465E-9AA9-0E6C3452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six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can be filled in a circle ?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 = (n-1)!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 = (6-1)!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 = 120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6CE56-48BA-4A06-A952-22D2AA73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1B8C3-28EF-4C2B-B986-06F6811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298-8066-4AF1-AFB1-59F50F1B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Combination formula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F8FFC-E1D6-4714-BD7F-7EA4637F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735" y="3016251"/>
            <a:ext cx="2790825" cy="173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3648C-B44E-4C11-99D2-808FC4F03DE5}"/>
              </a:ext>
            </a:extLst>
          </p:cNvPr>
          <p:cNvSpPr txBox="1"/>
          <p:nvPr/>
        </p:nvSpPr>
        <p:spPr>
          <a:xfrm>
            <a:off x="657726" y="1690688"/>
            <a:ext cx="9994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fontAlgn="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doesn’t matter  then we have a combination </a:t>
            </a:r>
          </a:p>
          <a:p>
            <a:pPr marL="0" indent="0" algn="l" fontAlgn="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 0 &lt; r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C33E9-5178-442E-9D03-0E60DF67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E6AC0-F6AB-40CE-BFD5-54503633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C8E0-61F2-404E-9316-7276A27D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916" y="2682260"/>
            <a:ext cx="3804821" cy="750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0760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772-9042-4418-B901-FCC7BF8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 and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36B3-E860-402E-AC01-EC3C91F0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arrangement  in a definite order of a number of objects taken sum or all at a time.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is a selection of some or all of a number of different objects. It is an unordered collection of unique sizes.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ways in which objects from a set may be selected, generally without replacement, to form subsets. This selection of subsets is called a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the order of selection is a factor, a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order is not a factor.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0C7E0-551D-4F10-9C49-8015496B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F847B-89D3-46CD-B61B-1BC0705A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772-9042-4418-B901-FCC7BF8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Permutation and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36B3-E860-402E-AC01-EC3C91F0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permutation is used for the list of data (where the order of the data matters)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combination is used for a group of data (where the order of data doesn’t matter).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F362C-D95D-452D-9CEB-94D661F33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5C55-3657-4FF9-A13B-D95D7C04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AF37-02E0-470F-BEF9-2099FC44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types of permutation: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5605-8B88-4593-91EB-693D5233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Repetition is allowed: for example the number password for </a:t>
            </a:r>
            <a:r>
              <a:rPr lang="en-IN" dirty="0" err="1"/>
              <a:t>lock.It</a:t>
            </a:r>
            <a:r>
              <a:rPr lang="en-IN" dirty="0"/>
              <a:t> could be ‘’ 777’’.</a:t>
            </a:r>
          </a:p>
          <a:p>
            <a:pPr>
              <a:lnSpc>
                <a:spcPct val="150000"/>
              </a:lnSpc>
            </a:pPr>
            <a:r>
              <a:rPr lang="en-IN" dirty="0"/>
              <a:t>No repetition: for example the first three people in a running </a:t>
            </a:r>
            <a:r>
              <a:rPr lang="en-IN" dirty="0" err="1"/>
              <a:t>race.you</a:t>
            </a:r>
            <a:r>
              <a:rPr lang="en-IN" dirty="0"/>
              <a:t> can’t be first and second.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C24F0-AA78-4C35-930B-4441E597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6DB0B-A1B7-42A1-9E15-34D3738E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772-9042-4418-B901-FCC7BF8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Permutations without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36B3-E860-402E-AC01-EC3C91F0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t">
              <a:buNone/>
            </a:pPr>
            <a:r>
              <a:rPr lang="en-IN" dirty="0"/>
              <a:t>Number of permutations of n different objects taken r at a time is:</a:t>
            </a:r>
          </a:p>
          <a:p>
            <a:pPr marL="0" indent="0" algn="l" fontAlgn="t">
              <a:buNone/>
            </a:pPr>
            <a:endParaRPr lang="en-IN" dirty="0"/>
          </a:p>
          <a:p>
            <a:pPr marL="0" indent="0" algn="l" fontAlgn="t">
              <a:buNone/>
            </a:pPr>
            <a:r>
              <a:rPr lang="en-IN" dirty="0"/>
              <a:t> (Where 0 &lt; r </a:t>
            </a:r>
            <a:r>
              <a:rPr lang="en-IN" u="sng" dirty="0"/>
              <a:t>&lt;</a:t>
            </a:r>
            <a:r>
              <a:rPr lang="en-IN" dirty="0"/>
              <a:t> n)</a:t>
            </a:r>
            <a:endParaRPr lang="en-IN" u="sng" dirty="0"/>
          </a:p>
          <a:p>
            <a:pPr marL="0" indent="0" algn="l" fontAlgn="t">
              <a:buNone/>
            </a:pPr>
            <a:r>
              <a:rPr lang="en-IN" dirty="0"/>
              <a:t>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3EFC6-E974-483F-8ECB-E5B4262D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75" y="3570224"/>
            <a:ext cx="3288632" cy="1283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CA52D-0A27-4978-AD55-AADFF9723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F47D9-E8AA-45F0-A468-BE59FFA7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7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4772-9042-4418-B901-FCC7BF84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36B3-E860-402E-AC01-EC3C91F0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9992557" cy="4587860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buNone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 many  different designs can be made by 3 bags from 4 bags of different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 algn="l" fontAlgn="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n = 4 and r = 3 as we need to make a combination of 3 flags out of 4 flags.</a:t>
            </a:r>
          </a:p>
          <a:p>
            <a:pPr marL="0" indent="0" algn="l" fontAlgn="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4! / (4-3)! = 24/ (1)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24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/>
          </a:p>
          <a:p>
            <a:pPr marL="0" indent="0" algn="l" fontAlgn="t">
              <a:buNone/>
            </a:pPr>
            <a:r>
              <a:rPr lang="en-IN" dirty="0"/>
              <a:t>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0B7C1-B698-4A99-914C-3ADA6206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04" y="2709908"/>
            <a:ext cx="2143368" cy="941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EC909-0A7C-49FD-8941-26F24C47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FFA9B-82EC-4980-80F9-804C4D19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5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3CAD-3E28-4B60-970E-219FEE6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Permutations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F342-3780-4B30-8D03-96B40B9C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permutations 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                         n * n* ….(r times)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                                     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permutations of  ‘n’  different objects taken ‘r’ at a time, and repetition is allowed 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227E9-60E9-4C27-9253-ADFCCE43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19553-89A9-40E4-B620-135A7CA8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A16-4840-4623-A081-0CD0E4B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Permutations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7EB3-C9E0-4BB8-BF8F-DB51C48D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dirty="0"/>
              <a:t>Example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dirty="0"/>
              <a:t>How many 3 letter word with or without meaning, can be formed out of the letters of the word, ‘LOGARITHMS’. If repetition of letters is not allowed?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dirty="0"/>
              <a:t>‘LOGARITHMS’ has 10 different letters.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dirty="0"/>
              <a:t>Hence, the number of 3-letter words (with or without meaning) formed by using these letters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dirty="0"/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IN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9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10* 9* 8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720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2146D-B343-49B4-8FF0-00270B6A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93D3D-3A0F-428F-A405-419E13F9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069-561F-421F-84A4-458540E7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Permutations in a circle: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A424-84BB-49DE-B7B6-765664A3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items are arranged in a circle. In this case, we no longer have a left end and a right end. The first placed item is merely a point of reference instead of having n choices.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with n distinguishable objects we have (n-1)! arrangements instead of 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EC0F6-12A3-4AFC-ACC8-A1A9B1B42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D3A61-8AE3-41F6-8183-3E53D144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307</TotalTime>
  <Words>503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Permutation and Combination</vt:lpstr>
      <vt:lpstr>Permutation and combinations</vt:lpstr>
      <vt:lpstr>Uses of Permutation and combinations</vt:lpstr>
      <vt:lpstr>Two types of permutation:</vt:lpstr>
      <vt:lpstr>Permutations without repetition</vt:lpstr>
      <vt:lpstr>Permutation example</vt:lpstr>
      <vt:lpstr>Permutations with repetition</vt:lpstr>
      <vt:lpstr>Permutations with repetition</vt:lpstr>
      <vt:lpstr>Permutations in a circle:</vt:lpstr>
      <vt:lpstr>Permutations in a circle </vt:lpstr>
      <vt:lpstr>Combination formula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LIZY PERPETUA</dc:creator>
  <cp:lastModifiedBy>LIZY PERPETUA</cp:lastModifiedBy>
  <cp:revision>28</cp:revision>
  <dcterms:created xsi:type="dcterms:W3CDTF">2021-03-02T07:13:09Z</dcterms:created>
  <dcterms:modified xsi:type="dcterms:W3CDTF">2021-03-05T10:15:48Z</dcterms:modified>
</cp:coreProperties>
</file>