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8" r:id="rId4"/>
    <p:sldId id="271" r:id="rId5"/>
    <p:sldId id="274" r:id="rId6"/>
    <p:sldId id="272" r:id="rId7"/>
    <p:sldId id="273" r:id="rId8"/>
    <p:sldId id="275" r:id="rId9"/>
    <p:sldId id="276" r:id="rId10"/>
    <p:sldId id="277" r:id="rId11"/>
    <p:sldId id="270" r:id="rId12"/>
    <p:sldId id="269" r:id="rId13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82211" autoAdjust="0"/>
  </p:normalViewPr>
  <p:slideViewPr>
    <p:cSldViewPr>
      <p:cViewPr>
        <p:scale>
          <a:sx n="75" d="100"/>
          <a:sy n="75" d="100"/>
        </p:scale>
        <p:origin x="-2664" y="-8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5ADD8-5A16-417E-AB14-4FD47A269737}" type="datetimeFigureOut">
              <a:rPr lang="nl-NL" smtClean="0"/>
              <a:pPr/>
              <a:t>25-1-2017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FA8FE-EF49-4E53-936D-3438539DA09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723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l-NL" baseline="0" dirty="0" err="1" smtClean="0"/>
              <a:t>Welkomswoord</a:t>
            </a:r>
            <a:endParaRPr lang="nl-NL" baseline="0" dirty="0" smtClean="0"/>
          </a:p>
          <a:p>
            <a:pPr marL="171450" indent="-171450">
              <a:buFontTx/>
              <a:buChar char="-"/>
            </a:pPr>
            <a:r>
              <a:rPr lang="nl-NL" baseline="0" dirty="0" smtClean="0"/>
              <a:t>Zelf </a:t>
            </a:r>
            <a:r>
              <a:rPr lang="nl-NL" baseline="0" dirty="0" smtClean="0"/>
              <a:t>voorstellen</a:t>
            </a:r>
            <a:endParaRPr lang="nl-NL" baseline="0" dirty="0" smtClean="0"/>
          </a:p>
          <a:p>
            <a:pPr marL="171450" indent="-171450">
              <a:buFontTx/>
              <a:buChar char="-"/>
            </a:pPr>
            <a:r>
              <a:rPr lang="nl-NL" baseline="0" dirty="0" smtClean="0"/>
              <a:t>Hoe is de opdracht tot stand gekomen </a:t>
            </a:r>
            <a:r>
              <a:rPr lang="nl-NL" baseline="0" dirty="0" smtClean="0"/>
              <a:t>aanleiding (kaasopslag)?</a:t>
            </a:r>
            <a:endParaRPr lang="nl-NL" baseline="0" dirty="0" smtClean="0"/>
          </a:p>
          <a:p>
            <a:pPr marL="171450" indent="-171450">
              <a:buFontTx/>
              <a:buChar char="-"/>
            </a:pPr>
            <a:endParaRPr lang="nl-NL" baseline="0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FA8FE-EF49-4E53-936D-3438539DA09F}" type="slidenum">
              <a:rPr lang="nl-NL" smtClean="0"/>
              <a:pPr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8863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l-NL" dirty="0" smtClean="0"/>
              <a:t>Twee</a:t>
            </a:r>
            <a:r>
              <a:rPr lang="nl-NL" baseline="0" dirty="0" smtClean="0"/>
              <a:t> deel projecten samenhang toelichten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l-NL" baseline="0" dirty="0" smtClean="0"/>
              <a:t>Tweede student niet gevonden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l-NL" baseline="0" dirty="0" smtClean="0"/>
              <a:t>Doelstelling (integreren van de sensoren, positiebepaling) extra autonoom, communicatie en cliënt app.</a:t>
            </a:r>
          </a:p>
          <a:p>
            <a:pPr marL="0" indent="0">
              <a:buFontTx/>
              <a:buNone/>
            </a:pPr>
            <a:endParaRPr lang="nl-NL" baseline="0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FA8FE-EF49-4E53-936D-3438539DA09F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0073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Tx/>
              <a:buChar char="-"/>
            </a:pPr>
            <a:r>
              <a:rPr lang="nl-NL" dirty="0" smtClean="0"/>
              <a:t>Eerst eigenschappen van de</a:t>
            </a:r>
            <a:r>
              <a:rPr lang="nl-NL" baseline="0" dirty="0" smtClean="0"/>
              <a:t> sensoren</a:t>
            </a:r>
            <a:r>
              <a:rPr lang="nl-NL" dirty="0" smtClean="0"/>
              <a:t> toelichten</a:t>
            </a:r>
          </a:p>
          <a:p>
            <a:pPr marL="171450" indent="-171450" algn="l">
              <a:buFontTx/>
              <a:buChar char="-"/>
            </a:pPr>
            <a:r>
              <a:rPr lang="nl-NL" dirty="0" smtClean="0"/>
              <a:t>Daarna</a:t>
            </a:r>
            <a:r>
              <a:rPr lang="nl-NL" baseline="0" dirty="0" smtClean="0"/>
              <a:t> sensor </a:t>
            </a:r>
            <a:r>
              <a:rPr lang="nl-NL" baseline="0" dirty="0" err="1" smtClean="0"/>
              <a:t>fusion</a:t>
            </a:r>
            <a:endParaRPr lang="nl-NL" baseline="0" dirty="0" smtClean="0"/>
          </a:p>
          <a:p>
            <a:pPr marL="171450" indent="-171450" algn="l">
              <a:buFontTx/>
              <a:buChar char="-"/>
            </a:pPr>
            <a:r>
              <a:rPr lang="nl-NL" baseline="0" dirty="0" smtClean="0"/>
              <a:t>Simulatie</a:t>
            </a:r>
            <a:endParaRPr lang="nl-NL" baseline="0" dirty="0" smtClean="0"/>
          </a:p>
          <a:p>
            <a:pPr marL="171450" indent="-171450" algn="l">
              <a:buFontTx/>
              <a:buChar char="-"/>
            </a:pPr>
            <a:r>
              <a:rPr lang="nl-NL" baseline="0" dirty="0" smtClean="0"/>
              <a:t>Resultaten</a:t>
            </a:r>
          </a:p>
          <a:p>
            <a:pPr marL="171450" indent="-171450" algn="l">
              <a:buFontTx/>
              <a:buChar char="-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FA8FE-EF49-4E53-936D-3438539DA09F}" type="slidenum">
              <a:rPr lang="nl-NL" smtClean="0"/>
              <a:pPr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2371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l-NL" dirty="0" smtClean="0"/>
              <a:t>Werking dieptebeeld toelichten</a:t>
            </a:r>
          </a:p>
          <a:p>
            <a:pPr marL="171450" indent="-171450">
              <a:buFontTx/>
              <a:buChar char="-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FA8FE-EF49-4E53-936D-3438539DA09F}" type="slidenum">
              <a:rPr lang="nl-NL" smtClean="0"/>
              <a:pPr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7262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- Verdient niet de voorkeur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FA8FE-EF49-4E53-936D-3438539DA09F}" type="slidenum">
              <a:rPr lang="nl-NL" smtClean="0"/>
              <a:pPr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142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l-NL" dirty="0" smtClean="0"/>
              <a:t>Uitleg opbouw systeem</a:t>
            </a:r>
          </a:p>
          <a:p>
            <a:pPr marL="171450" indent="-171450">
              <a:buFontTx/>
              <a:buChar char="-"/>
            </a:pPr>
            <a:r>
              <a:rPr lang="nl-NL" dirty="0" smtClean="0"/>
              <a:t>Uitleg</a:t>
            </a:r>
            <a:r>
              <a:rPr lang="nl-NL" baseline="0" dirty="0" smtClean="0"/>
              <a:t> flight control loops</a:t>
            </a:r>
          </a:p>
          <a:p>
            <a:pPr marL="171450" indent="-171450">
              <a:buFontTx/>
              <a:buChar char="-"/>
            </a:pPr>
            <a:r>
              <a:rPr lang="nl-NL" baseline="0" dirty="0" smtClean="0"/>
              <a:t>Uitleg object herkenning/ ontwijking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FA8FE-EF49-4E53-936D-3438539DA09F}" type="slidenum">
              <a:rPr lang="nl-NL" smtClean="0"/>
              <a:pPr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7947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- Methodes</a:t>
            </a:r>
            <a:r>
              <a:rPr lang="nl-NL" baseline="0" dirty="0" smtClean="0"/>
              <a:t> + data en data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FA8FE-EF49-4E53-936D-3438539DA09F}" type="slidenum">
              <a:rPr lang="nl-NL" smtClean="0"/>
              <a:pPr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2362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FA8FE-EF49-4E53-936D-3438539DA09F}" type="slidenum">
              <a:rPr lang="nl-NL" smtClean="0"/>
              <a:pPr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2124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l-NL" dirty="0" smtClean="0"/>
              <a:t>Bedanken voor de aandacht</a:t>
            </a:r>
          </a:p>
          <a:p>
            <a:pPr marL="171450" indent="-171450">
              <a:buFontTx/>
              <a:buChar char="-"/>
            </a:pPr>
            <a:r>
              <a:rPr lang="nl-NL" dirty="0" smtClean="0"/>
              <a:t>Begeleider</a:t>
            </a:r>
            <a:r>
              <a:rPr lang="nl-NL" baseline="0" dirty="0" smtClean="0"/>
              <a:t> bedanken</a:t>
            </a:r>
          </a:p>
          <a:p>
            <a:pPr marL="171450" indent="-171450">
              <a:buFontTx/>
              <a:buChar char="-"/>
            </a:pPr>
            <a:r>
              <a:rPr lang="nl-NL" baseline="0" dirty="0" smtClean="0"/>
              <a:t>Vragen?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FA8FE-EF49-4E53-936D-3438539DA09F}" type="slidenum">
              <a:rPr lang="nl-NL" smtClean="0"/>
              <a:pPr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7842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FC17-E6A7-4B19-9EBD-089A272985BC}" type="datetimeFigureOut">
              <a:rPr lang="nl-NL" smtClean="0"/>
              <a:pPr/>
              <a:t>25-1-2017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2E8F-8CC5-4272-B8F7-5230DA4A8510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6726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FC17-E6A7-4B19-9EBD-089A272985BC}" type="datetimeFigureOut">
              <a:rPr lang="nl-NL" smtClean="0"/>
              <a:pPr/>
              <a:t>25-1-2017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2E8F-8CC5-4272-B8F7-5230DA4A8510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0735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FC17-E6A7-4B19-9EBD-089A272985BC}" type="datetimeFigureOut">
              <a:rPr lang="nl-NL" smtClean="0"/>
              <a:pPr/>
              <a:t>25-1-2017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2E8F-8CC5-4272-B8F7-5230DA4A8510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6019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FC17-E6A7-4B19-9EBD-089A272985BC}" type="datetimeFigureOut">
              <a:rPr lang="nl-NL" smtClean="0"/>
              <a:pPr/>
              <a:t>25-1-2017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2E8F-8CC5-4272-B8F7-5230DA4A8510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2854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FC17-E6A7-4B19-9EBD-089A272985BC}" type="datetimeFigureOut">
              <a:rPr lang="nl-NL" smtClean="0"/>
              <a:pPr/>
              <a:t>25-1-2017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2E8F-8CC5-4272-B8F7-5230DA4A8510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FC17-E6A7-4B19-9EBD-089A272985BC}" type="datetimeFigureOut">
              <a:rPr lang="nl-NL" smtClean="0"/>
              <a:pPr/>
              <a:t>25-1-2017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2E8F-8CC5-4272-B8F7-5230DA4A8510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7026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FC17-E6A7-4B19-9EBD-089A272985BC}" type="datetimeFigureOut">
              <a:rPr lang="nl-NL" smtClean="0"/>
              <a:pPr/>
              <a:t>25-1-2017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2E8F-8CC5-4272-B8F7-5230DA4A8510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3779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FC17-E6A7-4B19-9EBD-089A272985BC}" type="datetimeFigureOut">
              <a:rPr lang="nl-NL" smtClean="0"/>
              <a:pPr/>
              <a:t>25-1-2017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2E8F-8CC5-4272-B8F7-5230DA4A8510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149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FC17-E6A7-4B19-9EBD-089A272985BC}" type="datetimeFigureOut">
              <a:rPr lang="nl-NL" smtClean="0"/>
              <a:pPr/>
              <a:t>25-1-2017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2E8F-8CC5-4272-B8F7-5230DA4A8510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5280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FC17-E6A7-4B19-9EBD-089A272985BC}" type="datetimeFigureOut">
              <a:rPr lang="nl-NL" smtClean="0"/>
              <a:pPr/>
              <a:t>25-1-2017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2E8F-8CC5-4272-B8F7-5230DA4A8510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7375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FC17-E6A7-4B19-9EBD-089A272985BC}" type="datetimeFigureOut">
              <a:rPr lang="nl-NL" smtClean="0"/>
              <a:pPr/>
              <a:t>25-1-2017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2E8F-8CC5-4272-B8F7-5230DA4A8510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492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2FC17-E6A7-4B19-9EBD-089A272985BC}" type="datetimeFigureOut">
              <a:rPr lang="nl-NL" smtClean="0"/>
              <a:pPr/>
              <a:t>25-1-2017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82E8F-8CC5-4272-B8F7-5230DA4A8510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1005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367591" y="260648"/>
            <a:ext cx="8424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4000" dirty="0" smtClean="0"/>
              <a:t>Indoor drone applicatie</a:t>
            </a:r>
            <a:endParaRPr lang="nl-NL" sz="4000" dirty="0"/>
          </a:p>
        </p:txBody>
      </p:sp>
      <p:sp>
        <p:nvSpPr>
          <p:cNvPr id="5" name="Tekstvak 4"/>
          <p:cNvSpPr txBox="1"/>
          <p:nvPr/>
        </p:nvSpPr>
        <p:spPr>
          <a:xfrm>
            <a:off x="6084168" y="6372036"/>
            <a:ext cx="2846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Presentator</a:t>
            </a:r>
            <a:r>
              <a:rPr lang="nl-NL" dirty="0"/>
              <a:t>: </a:t>
            </a:r>
            <a:r>
              <a:rPr lang="nl-NL" dirty="0" smtClean="0"/>
              <a:t>Rob van </a:t>
            </a:r>
            <a:r>
              <a:rPr lang="nl-NL" dirty="0" err="1" smtClean="0"/>
              <a:t>Steene</a:t>
            </a:r>
            <a:endParaRPr lang="nl-NL" dirty="0"/>
          </a:p>
        </p:txBody>
      </p:sp>
      <p:pic>
        <p:nvPicPr>
          <p:cNvPr id="1031" name="Picture 7" descr="Image result for room mapp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16350"/>
            <a:ext cx="9170804" cy="519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dji matrice 1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142" y="2978155"/>
            <a:ext cx="6511330" cy="34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51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32246"/>
            <a:ext cx="8229600" cy="796950"/>
          </a:xfrm>
        </p:spPr>
        <p:txBody>
          <a:bodyPr>
            <a:normAutofit/>
          </a:bodyPr>
          <a:lstStyle/>
          <a:p>
            <a:r>
              <a:rPr lang="nl-NL" sz="3200" dirty="0" smtClean="0"/>
              <a:t>Software architectuur</a:t>
            </a:r>
            <a:endParaRPr lang="nl-NL" sz="3200" dirty="0"/>
          </a:p>
        </p:txBody>
      </p:sp>
      <p:pic>
        <p:nvPicPr>
          <p:cNvPr id="7" name="Afbeelding 6" descr="Untitled Diagram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7624" y="692696"/>
            <a:ext cx="6912768" cy="597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98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200" dirty="0" smtClean="0"/>
              <a:t>Bijkomende projecten</a:t>
            </a:r>
            <a:endParaRPr lang="nl-NL" sz="3200" dirty="0"/>
          </a:p>
        </p:txBody>
      </p:sp>
      <p:sp>
        <p:nvSpPr>
          <p:cNvPr id="6" name="Tijdelijke aanduiding voor inhoud 2"/>
          <p:cNvSpPr txBox="1">
            <a:spLocks/>
          </p:cNvSpPr>
          <p:nvPr/>
        </p:nvSpPr>
        <p:spPr>
          <a:xfrm>
            <a:off x="395536" y="1260376"/>
            <a:ext cx="5256584" cy="2168624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5900" u="sng" dirty="0" smtClean="0"/>
              <a:t>Pilot project meetplatform:</a:t>
            </a:r>
          </a:p>
          <a:p>
            <a:pPr>
              <a:buFontTx/>
              <a:buChar char="-"/>
            </a:pPr>
            <a:r>
              <a:rPr lang="nl-NL" sz="5900" dirty="0" smtClean="0"/>
              <a:t>Sensoren voor: temperatuur, luchtvochtigheid, CO2 en lichtsterkte</a:t>
            </a:r>
          </a:p>
          <a:p>
            <a:pPr>
              <a:buFontTx/>
              <a:buChar char="-"/>
            </a:pPr>
            <a:r>
              <a:rPr lang="nl-NL" sz="5900" dirty="0" smtClean="0"/>
              <a:t>Webserver</a:t>
            </a:r>
          </a:p>
          <a:p>
            <a:pPr>
              <a:buFontTx/>
              <a:buChar char="-"/>
            </a:pPr>
            <a:r>
              <a:rPr lang="nl-NL" sz="5900" dirty="0" smtClean="0"/>
              <a:t>Data </a:t>
            </a:r>
            <a:r>
              <a:rPr lang="nl-NL" sz="5900" dirty="0" err="1" smtClean="0"/>
              <a:t>logging</a:t>
            </a:r>
            <a:endParaRPr lang="nl-NL" sz="5900" dirty="0" smtClean="0"/>
          </a:p>
          <a:p>
            <a:pPr>
              <a:buFontTx/>
              <a:buChar char="-"/>
            </a:pPr>
            <a:r>
              <a:rPr lang="nl-NL" sz="5900" dirty="0" smtClean="0"/>
              <a:t>WIFI acces point</a:t>
            </a:r>
          </a:p>
          <a:p>
            <a:pPr>
              <a:buFontTx/>
              <a:buChar char="-"/>
            </a:pPr>
            <a:endParaRPr lang="nl-NL" sz="2400" dirty="0"/>
          </a:p>
          <a:p>
            <a:pPr marL="0" indent="0">
              <a:buNone/>
            </a:pPr>
            <a:endParaRPr lang="nl-NL" sz="2400" u="sng" dirty="0" smtClean="0"/>
          </a:p>
        </p:txBody>
      </p:sp>
      <p:pic>
        <p:nvPicPr>
          <p:cNvPr id="5122" name="Picture 2" descr="https://scontent.xx.fbcdn.net/t31.0-8/14543852_10208783311317669_1754083235413031225_o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5" r="14435"/>
          <a:stretch/>
        </p:blipFill>
        <p:spPr bwMode="auto">
          <a:xfrm>
            <a:off x="143508" y="4509120"/>
            <a:ext cx="2484276" cy="22276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828" y="2344688"/>
            <a:ext cx="3072340" cy="17281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jdelijke aanduiding voor inhoud 2"/>
          <p:cNvSpPr txBox="1">
            <a:spLocks/>
          </p:cNvSpPr>
          <p:nvPr/>
        </p:nvSpPr>
        <p:spPr>
          <a:xfrm>
            <a:off x="2771800" y="4731790"/>
            <a:ext cx="4896544" cy="2232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400" u="sng" dirty="0" err="1" smtClean="0"/>
              <a:t>Fieldbit</a:t>
            </a:r>
            <a:r>
              <a:rPr lang="nl-NL" sz="2400" u="sng" dirty="0" smtClean="0"/>
              <a:t> helm:</a:t>
            </a:r>
          </a:p>
          <a:p>
            <a:pPr>
              <a:buFontTx/>
              <a:buChar char="-"/>
            </a:pPr>
            <a:r>
              <a:rPr lang="nl-NL" sz="2400" dirty="0" smtClean="0"/>
              <a:t>Virtual </a:t>
            </a:r>
            <a:r>
              <a:rPr lang="nl-NL" sz="2400" dirty="0" err="1" smtClean="0"/>
              <a:t>reality</a:t>
            </a:r>
            <a:r>
              <a:rPr lang="nl-NL" sz="2400" dirty="0" smtClean="0"/>
              <a:t>/ handen vrij</a:t>
            </a:r>
          </a:p>
          <a:p>
            <a:pPr>
              <a:buFontTx/>
              <a:buChar char="-"/>
            </a:pPr>
            <a:r>
              <a:rPr lang="nl-NL" sz="2400" dirty="0" smtClean="0"/>
              <a:t>Service verlening</a:t>
            </a:r>
          </a:p>
          <a:p>
            <a:pPr>
              <a:buFontTx/>
              <a:buChar char="-"/>
            </a:pPr>
            <a:r>
              <a:rPr lang="nl-NL" sz="2400" dirty="0" smtClean="0"/>
              <a:t>Aanpassingen voor de beurs</a:t>
            </a:r>
          </a:p>
          <a:p>
            <a:pPr>
              <a:buFontTx/>
              <a:buChar char="-"/>
            </a:pPr>
            <a:endParaRPr lang="nl-NL" sz="2400" u="sng" dirty="0" smtClean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976" y="1196752"/>
            <a:ext cx="2517512" cy="3392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457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nl-NL" sz="3200" dirty="0" smtClean="0"/>
              <a:t>Vragen</a:t>
            </a:r>
            <a:endParaRPr lang="nl-NL" sz="3200" dirty="0"/>
          </a:p>
        </p:txBody>
      </p:sp>
      <p:pic>
        <p:nvPicPr>
          <p:cNvPr id="3078" name="Picture 6" descr="Image result for vrage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9144000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33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251520" y="476672"/>
            <a:ext cx="864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dirty="0" smtClean="0"/>
              <a:t>Project opdeling</a:t>
            </a:r>
            <a:endParaRPr lang="nl-NL" sz="3200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>
          <a:xfrm>
            <a:off x="539552" y="1196752"/>
            <a:ext cx="8424936" cy="4184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400" u="sng" dirty="0" smtClean="0"/>
              <a:t>Autonoom indoor vliegen:</a:t>
            </a:r>
          </a:p>
          <a:p>
            <a:pPr>
              <a:buFontTx/>
              <a:buChar char="-"/>
            </a:pPr>
            <a:r>
              <a:rPr lang="nl-NL" sz="2400" dirty="0" smtClean="0"/>
              <a:t>Positie bepaling (</a:t>
            </a:r>
            <a:r>
              <a:rPr lang="nl-NL" sz="2400" dirty="0" err="1" smtClean="0"/>
              <a:t>beacons</a:t>
            </a:r>
            <a:r>
              <a:rPr lang="nl-NL" sz="2400" dirty="0" smtClean="0"/>
              <a:t>, </a:t>
            </a:r>
            <a:r>
              <a:rPr lang="nl-NL" sz="2400" dirty="0" err="1" smtClean="0"/>
              <a:t>Vision</a:t>
            </a:r>
            <a:r>
              <a:rPr lang="nl-NL" sz="2400" dirty="0" smtClean="0"/>
              <a:t>, IMU)</a:t>
            </a:r>
          </a:p>
          <a:p>
            <a:pPr>
              <a:buFontTx/>
              <a:buChar char="-"/>
            </a:pPr>
            <a:r>
              <a:rPr lang="nl-NL" sz="2400" dirty="0" smtClean="0"/>
              <a:t>Flight control loops</a:t>
            </a:r>
          </a:p>
          <a:p>
            <a:pPr>
              <a:buFontTx/>
              <a:buChar char="-"/>
            </a:pPr>
            <a:r>
              <a:rPr lang="nl-NL" sz="2400" dirty="0" smtClean="0"/>
              <a:t>Object herkenning/ ontwijking</a:t>
            </a:r>
          </a:p>
          <a:p>
            <a:pPr>
              <a:buFontTx/>
              <a:buChar char="-"/>
            </a:pPr>
            <a:endParaRPr lang="nl-NL" sz="2400" u="sng" dirty="0" smtClean="0"/>
          </a:p>
          <a:p>
            <a:pPr marL="0" indent="0">
              <a:buNone/>
            </a:pPr>
            <a:r>
              <a:rPr lang="nl-NL" sz="2400" u="sng" dirty="0" smtClean="0"/>
              <a:t>Room </a:t>
            </a:r>
            <a:r>
              <a:rPr lang="nl-NL" sz="2400" u="sng" dirty="0" err="1" smtClean="0"/>
              <a:t>mapping</a:t>
            </a:r>
            <a:r>
              <a:rPr lang="nl-NL" sz="2400" u="sng" dirty="0" smtClean="0"/>
              <a:t>:</a:t>
            </a:r>
          </a:p>
          <a:p>
            <a:pPr>
              <a:buFontTx/>
              <a:buChar char="-"/>
            </a:pPr>
            <a:r>
              <a:rPr lang="nl-NL" sz="2400" dirty="0" smtClean="0"/>
              <a:t>Meetpunten </a:t>
            </a:r>
            <a:r>
              <a:rPr lang="nl-NL" sz="2400" dirty="0" smtClean="0"/>
              <a:t>verzamelen van de ruimte d.m.v. LIDAR (laser)</a:t>
            </a:r>
          </a:p>
          <a:p>
            <a:pPr>
              <a:buFontTx/>
              <a:buChar char="-"/>
            </a:pPr>
            <a:r>
              <a:rPr lang="nl-NL" sz="2400" dirty="0" smtClean="0"/>
              <a:t>3D ruimte genereren uit de puntenwolk</a:t>
            </a:r>
          </a:p>
          <a:p>
            <a:pPr>
              <a:buFontTx/>
              <a:buChar char="-"/>
            </a:pPr>
            <a:r>
              <a:rPr lang="nl-NL" sz="2400" dirty="0" smtClean="0"/>
              <a:t>Applicatie waarin de meetpunten aangeven kunnen worden</a:t>
            </a:r>
          </a:p>
          <a:p>
            <a:pPr>
              <a:buFontTx/>
              <a:buChar char="-"/>
            </a:pPr>
            <a:endParaRPr lang="nl-NL" sz="2400" dirty="0"/>
          </a:p>
          <a:p>
            <a:pPr marL="0" indent="0">
              <a:buNone/>
            </a:pPr>
            <a:endParaRPr lang="nl-NL" sz="2400" u="sng" dirty="0" smtClean="0"/>
          </a:p>
        </p:txBody>
      </p:sp>
    </p:spTree>
    <p:extLst>
      <p:ext uri="{BB962C8B-B14F-4D97-AF65-F5344CB8AC3E}">
        <p14:creationId xmlns:p14="http://schemas.microsoft.com/office/powerpoint/2010/main" val="356299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200" dirty="0" smtClean="0"/>
              <a:t>Positie bepaling (1)</a:t>
            </a:r>
            <a:endParaRPr lang="nl-NL" sz="3200" dirty="0"/>
          </a:p>
        </p:txBody>
      </p:sp>
      <p:sp>
        <p:nvSpPr>
          <p:cNvPr id="6" name="Tijdelijke aanduiding voor inhoud 2"/>
          <p:cNvSpPr txBox="1">
            <a:spLocks/>
          </p:cNvSpPr>
          <p:nvPr/>
        </p:nvSpPr>
        <p:spPr>
          <a:xfrm>
            <a:off x="539552" y="1196752"/>
            <a:ext cx="8424936" cy="51845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800" dirty="0" smtClean="0"/>
              <a:t>IMU</a:t>
            </a:r>
          </a:p>
          <a:p>
            <a:pPr marL="0" indent="0">
              <a:buNone/>
            </a:pPr>
            <a:r>
              <a:rPr lang="nl-NL" sz="1800" b="1" u="sng" dirty="0" smtClean="0"/>
              <a:t>Versnellingsopnemer</a:t>
            </a:r>
            <a:endParaRPr lang="nl-NL" sz="1800" dirty="0" smtClean="0"/>
          </a:p>
          <a:p>
            <a:r>
              <a:rPr lang="nl-NL" sz="1700" dirty="0"/>
              <a:t>Absolute </a:t>
            </a:r>
            <a:endParaRPr lang="nl-NL" sz="1700" dirty="0" smtClean="0"/>
          </a:p>
          <a:p>
            <a:r>
              <a:rPr lang="nl-NL" sz="1700" dirty="0" smtClean="0"/>
              <a:t>Corrigeren voor zwaartekracht</a:t>
            </a:r>
          </a:p>
          <a:p>
            <a:r>
              <a:rPr lang="nl-NL" sz="1700" dirty="0" smtClean="0"/>
              <a:t>Drift door ruis</a:t>
            </a:r>
          </a:p>
          <a:p>
            <a:r>
              <a:rPr lang="nl-NL" sz="1700" dirty="0" smtClean="0"/>
              <a:t>Vooral statisch</a:t>
            </a:r>
            <a:endParaRPr lang="nl-NL" sz="1700" dirty="0"/>
          </a:p>
          <a:p>
            <a:endParaRPr lang="nl-NL" sz="2400" dirty="0"/>
          </a:p>
          <a:p>
            <a:pPr marL="0" indent="0">
              <a:buNone/>
            </a:pPr>
            <a:r>
              <a:rPr lang="nl-NL" sz="1800" b="1" u="sng" dirty="0" smtClean="0"/>
              <a:t>Gyroscoop </a:t>
            </a:r>
          </a:p>
          <a:p>
            <a:r>
              <a:rPr lang="nl-NL" sz="1700" dirty="0" smtClean="0"/>
              <a:t>Relatief</a:t>
            </a:r>
            <a:endParaRPr lang="nl-NL" sz="1700" dirty="0"/>
          </a:p>
          <a:p>
            <a:r>
              <a:rPr lang="nl-NL" sz="1700" dirty="0" smtClean="0"/>
              <a:t>Drift </a:t>
            </a:r>
            <a:r>
              <a:rPr lang="nl-NL" sz="1700" dirty="0"/>
              <a:t>door ruis</a:t>
            </a:r>
          </a:p>
          <a:p>
            <a:r>
              <a:rPr lang="nl-NL" sz="1700" dirty="0"/>
              <a:t>Vooral </a:t>
            </a:r>
            <a:r>
              <a:rPr lang="nl-NL" sz="1700" dirty="0" smtClean="0"/>
              <a:t>dynamisch</a:t>
            </a:r>
            <a:endParaRPr lang="nl-NL" sz="1700" dirty="0"/>
          </a:p>
          <a:p>
            <a:pPr marL="0" indent="0">
              <a:buNone/>
            </a:pPr>
            <a:endParaRPr lang="nl-NL" sz="2400" b="1" u="sng" dirty="0"/>
          </a:p>
          <a:p>
            <a:pPr marL="0" indent="0">
              <a:buNone/>
            </a:pPr>
            <a:r>
              <a:rPr lang="nl-NL" sz="1800" b="1" u="sng" dirty="0" smtClean="0"/>
              <a:t>Kompas </a:t>
            </a:r>
            <a:r>
              <a:rPr lang="nl-NL" sz="1800" b="1" u="sng" dirty="0"/>
              <a:t>sensor</a:t>
            </a:r>
          </a:p>
          <a:p>
            <a:r>
              <a:rPr lang="nl-NL" sz="1700" dirty="0" smtClean="0"/>
              <a:t>Absolute</a:t>
            </a:r>
          </a:p>
          <a:p>
            <a:r>
              <a:rPr lang="nl-NL" sz="1700" dirty="0" smtClean="0"/>
              <a:t>Oriëntatie</a:t>
            </a:r>
          </a:p>
          <a:p>
            <a:r>
              <a:rPr lang="nl-NL" sz="1700" dirty="0" smtClean="0"/>
              <a:t>EMI beïnvloeding</a:t>
            </a:r>
            <a:endParaRPr lang="nl-NL" sz="2400" dirty="0"/>
          </a:p>
          <a:p>
            <a:pPr marL="0" indent="0">
              <a:buNone/>
            </a:pPr>
            <a:endParaRPr lang="nl-NL" sz="2400" u="sng" dirty="0" smtClean="0"/>
          </a:p>
        </p:txBody>
      </p:sp>
      <p:pic>
        <p:nvPicPr>
          <p:cNvPr id="7" name="Picture 4" descr="http://player.slideplayer.com/18/5683871/data/images/img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268760"/>
            <a:ext cx="1336648" cy="12767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8" name="Picture 2" descr="Image result for gyroscoop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442" y="2420888"/>
            <a:ext cx="2679062" cy="26790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9" name="Picture 4" descr="http://player.slideplayer.com/18/5683871/data/images/img28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250" y="4696497"/>
            <a:ext cx="2150430" cy="16128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11384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200" dirty="0" smtClean="0"/>
              <a:t>Positie bepaling (2)</a:t>
            </a:r>
            <a:endParaRPr lang="nl-NL" sz="3200" dirty="0"/>
          </a:p>
        </p:txBody>
      </p:sp>
      <p:sp>
        <p:nvSpPr>
          <p:cNvPr id="6" name="Tijdelijke aanduiding voor inhoud 2"/>
          <p:cNvSpPr txBox="1">
            <a:spLocks/>
          </p:cNvSpPr>
          <p:nvPr/>
        </p:nvSpPr>
        <p:spPr>
          <a:xfrm>
            <a:off x="539552" y="972344"/>
            <a:ext cx="8424936" cy="4184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400" u="sng" dirty="0" err="1" smtClean="0"/>
              <a:t>Vision</a:t>
            </a:r>
            <a:r>
              <a:rPr lang="nl-NL" sz="2400" u="sng" dirty="0" smtClean="0"/>
              <a:t>/ ultrasoon:</a:t>
            </a:r>
          </a:p>
          <a:p>
            <a:pPr>
              <a:buFontTx/>
              <a:buChar char="-"/>
            </a:pPr>
            <a:r>
              <a:rPr lang="nl-NL" sz="2400" dirty="0" smtClean="0"/>
              <a:t>Dieptebeeld</a:t>
            </a:r>
          </a:p>
          <a:p>
            <a:pPr>
              <a:buFontTx/>
              <a:buChar char="-"/>
            </a:pPr>
            <a:r>
              <a:rPr lang="nl-NL" sz="2400" dirty="0" smtClean="0"/>
              <a:t>Dubbele functie</a:t>
            </a:r>
          </a:p>
          <a:p>
            <a:pPr>
              <a:buFontTx/>
              <a:buChar char="-"/>
            </a:pPr>
            <a:r>
              <a:rPr lang="nl-NL" sz="2400" dirty="0" smtClean="0"/>
              <a:t>Beeldverbetering</a:t>
            </a:r>
            <a:endParaRPr lang="nl-NL" sz="2400" dirty="0"/>
          </a:p>
          <a:p>
            <a:pPr marL="0" indent="0">
              <a:buNone/>
            </a:pPr>
            <a:endParaRPr lang="nl-NL" sz="2400" u="sng" dirty="0" smtClean="0"/>
          </a:p>
        </p:txBody>
      </p:sp>
      <p:pic>
        <p:nvPicPr>
          <p:cNvPr id="8" name="Picture 2" descr="Reconstructing a scene using a pair  of stereo image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043"/>
          <a:stretch/>
        </p:blipFill>
        <p:spPr bwMode="auto">
          <a:xfrm>
            <a:off x="4743569" y="1196752"/>
            <a:ext cx="4245764" cy="30707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6146" name="AutoShape 2" descr="foto van Rob van Steen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foto van Rob van Steen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0" name="AutoShape 6" descr="foto van Rob van Steen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2" name="AutoShape 8" descr="foto van Rob van Steen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4" name="AutoShape 10" descr="foto van Rob van Steen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Afbeelding 9" descr="Untitled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9512" y="4836368"/>
            <a:ext cx="8784976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90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200" dirty="0" smtClean="0"/>
              <a:t>Positie bepaling (3)</a:t>
            </a:r>
            <a:endParaRPr lang="nl-NL" sz="3200" dirty="0"/>
          </a:p>
        </p:txBody>
      </p:sp>
      <p:sp>
        <p:nvSpPr>
          <p:cNvPr id="6" name="Tijdelijke aanduiding voor inhoud 2"/>
          <p:cNvSpPr txBox="1">
            <a:spLocks/>
          </p:cNvSpPr>
          <p:nvPr/>
        </p:nvSpPr>
        <p:spPr>
          <a:xfrm>
            <a:off x="539552" y="1196752"/>
            <a:ext cx="8424936" cy="4184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400" u="sng" dirty="0" err="1" smtClean="0"/>
              <a:t>Beacons</a:t>
            </a:r>
            <a:r>
              <a:rPr lang="nl-NL" sz="2400" u="sng" dirty="0" smtClean="0"/>
              <a:t>:</a:t>
            </a:r>
            <a:endParaRPr lang="nl-NL" sz="2400" u="sng" dirty="0"/>
          </a:p>
          <a:p>
            <a:pPr>
              <a:buFontTx/>
              <a:buChar char="-"/>
            </a:pPr>
            <a:r>
              <a:rPr lang="nl-NL" sz="2400" dirty="0" smtClean="0"/>
              <a:t>Absolute meetmiddel</a:t>
            </a:r>
          </a:p>
          <a:p>
            <a:pPr>
              <a:buFontTx/>
              <a:buChar char="-"/>
            </a:pPr>
            <a:r>
              <a:rPr lang="nl-NL" sz="2400" dirty="0" smtClean="0"/>
              <a:t>Onderzoek </a:t>
            </a:r>
            <a:r>
              <a:rPr lang="nl-NL" sz="2400" dirty="0" err="1" smtClean="0"/>
              <a:t>trilateration</a:t>
            </a:r>
            <a:endParaRPr lang="nl-NL" sz="2400" dirty="0"/>
          </a:p>
          <a:p>
            <a:pPr>
              <a:buFontTx/>
              <a:buChar char="-"/>
            </a:pPr>
            <a:endParaRPr lang="nl-NL" sz="2400" dirty="0" smtClean="0"/>
          </a:p>
          <a:p>
            <a:pPr>
              <a:buFontTx/>
              <a:buChar char="-"/>
            </a:pPr>
            <a:endParaRPr lang="nl-NL" sz="2400" dirty="0"/>
          </a:p>
          <a:p>
            <a:pPr marL="0" indent="0">
              <a:buNone/>
            </a:pPr>
            <a:endParaRPr lang="nl-NL" sz="2400" u="sng" dirty="0" smtClean="0"/>
          </a:p>
        </p:txBody>
      </p:sp>
      <p:pic>
        <p:nvPicPr>
          <p:cNvPr id="4098" name="Picture 2" descr="Image result for gps triangula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162" y="2204864"/>
            <a:ext cx="4256333" cy="4502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200" dirty="0" smtClean="0"/>
              <a:t>Sensor </a:t>
            </a:r>
            <a:r>
              <a:rPr lang="nl-NL" sz="3200" dirty="0" err="1" smtClean="0"/>
              <a:t>fusion</a:t>
            </a:r>
            <a:endParaRPr lang="nl-NL" sz="3200" dirty="0"/>
          </a:p>
        </p:txBody>
      </p:sp>
      <p:sp>
        <p:nvSpPr>
          <p:cNvPr id="6" name="Tijdelijke aanduiding voor inhoud 2"/>
          <p:cNvSpPr txBox="1">
            <a:spLocks/>
          </p:cNvSpPr>
          <p:nvPr/>
        </p:nvSpPr>
        <p:spPr>
          <a:xfrm>
            <a:off x="539552" y="1196752"/>
            <a:ext cx="8424936" cy="4184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400" u="sng" dirty="0" smtClean="0"/>
              <a:t>Sensor </a:t>
            </a:r>
            <a:r>
              <a:rPr lang="nl-NL" sz="2400" u="sng" dirty="0" err="1" smtClean="0"/>
              <a:t>fusion</a:t>
            </a:r>
            <a:r>
              <a:rPr lang="nl-NL" sz="2400" u="sng" dirty="0" smtClean="0"/>
              <a:t>:</a:t>
            </a:r>
          </a:p>
          <a:p>
            <a:pPr>
              <a:buFontTx/>
              <a:buChar char="-"/>
            </a:pPr>
            <a:r>
              <a:rPr lang="nl-NL" sz="2400" dirty="0" smtClean="0"/>
              <a:t>IMU en </a:t>
            </a:r>
            <a:r>
              <a:rPr lang="nl-NL" sz="2400" dirty="0" err="1" smtClean="0"/>
              <a:t>vision</a:t>
            </a:r>
            <a:r>
              <a:rPr lang="nl-NL" sz="2400" dirty="0" smtClean="0"/>
              <a:t> vullen elkaar aan</a:t>
            </a:r>
            <a:endParaRPr lang="nl-NL" sz="2400" dirty="0"/>
          </a:p>
          <a:p>
            <a:pPr marL="0" indent="0">
              <a:buNone/>
            </a:pPr>
            <a:endParaRPr lang="nl-NL" sz="2400" u="sng" dirty="0" smtClean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254516"/>
            <a:ext cx="5894439" cy="4414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698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hthoek 81"/>
          <p:cNvSpPr/>
          <p:nvPr/>
        </p:nvSpPr>
        <p:spPr>
          <a:xfrm>
            <a:off x="137180" y="823392"/>
            <a:ext cx="2020260" cy="2893640"/>
          </a:xfrm>
          <a:prstGeom prst="rect">
            <a:avLst/>
          </a:prstGeom>
          <a:ln w="31750" cap="sq">
            <a:solidFill>
              <a:srgbClr val="92D05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0" name="Rechthoek 79"/>
          <p:cNvSpPr/>
          <p:nvPr/>
        </p:nvSpPr>
        <p:spPr>
          <a:xfrm>
            <a:off x="2267744" y="823392"/>
            <a:ext cx="6768752" cy="2893640"/>
          </a:xfrm>
          <a:prstGeom prst="rect">
            <a:avLst/>
          </a:prstGeom>
          <a:ln w="31750" cap="sq">
            <a:solidFill>
              <a:srgbClr val="0070C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Rechthoek 31"/>
          <p:cNvSpPr/>
          <p:nvPr/>
        </p:nvSpPr>
        <p:spPr>
          <a:xfrm>
            <a:off x="107504" y="3933056"/>
            <a:ext cx="2700300" cy="2808312"/>
          </a:xfrm>
          <a:prstGeom prst="rect">
            <a:avLst/>
          </a:prstGeom>
          <a:ln w="31750" cap="sq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32246"/>
            <a:ext cx="8229600" cy="868958"/>
          </a:xfrm>
        </p:spPr>
        <p:txBody>
          <a:bodyPr>
            <a:normAutofit/>
          </a:bodyPr>
          <a:lstStyle/>
          <a:p>
            <a:r>
              <a:rPr lang="nl-NL" sz="3200" dirty="0" err="1" smtClean="0"/>
              <a:t>Flight</a:t>
            </a:r>
            <a:r>
              <a:rPr lang="nl-NL" sz="3200" dirty="0" smtClean="0"/>
              <a:t> </a:t>
            </a:r>
            <a:r>
              <a:rPr lang="nl-NL" sz="3200" dirty="0" err="1" smtClean="0"/>
              <a:t>control</a:t>
            </a:r>
            <a:r>
              <a:rPr lang="nl-NL" sz="3200" dirty="0" smtClean="0"/>
              <a:t> loops</a:t>
            </a:r>
            <a:endParaRPr lang="nl-NL" sz="3200" dirty="0"/>
          </a:p>
        </p:txBody>
      </p:sp>
      <p:sp>
        <p:nvSpPr>
          <p:cNvPr id="4" name="Ovaal 3"/>
          <p:cNvSpPr/>
          <p:nvPr/>
        </p:nvSpPr>
        <p:spPr>
          <a:xfrm>
            <a:off x="287524" y="6327068"/>
            <a:ext cx="288032" cy="288032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M</a:t>
            </a:r>
            <a:endParaRPr lang="nl-NL" dirty="0"/>
          </a:p>
        </p:txBody>
      </p:sp>
      <p:sp>
        <p:nvSpPr>
          <p:cNvPr id="7" name="Ovaal 6"/>
          <p:cNvSpPr/>
          <p:nvPr/>
        </p:nvSpPr>
        <p:spPr>
          <a:xfrm>
            <a:off x="287524" y="5967028"/>
            <a:ext cx="288032" cy="288032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M</a:t>
            </a:r>
            <a:endParaRPr lang="nl-NL" dirty="0"/>
          </a:p>
        </p:txBody>
      </p:sp>
      <p:sp>
        <p:nvSpPr>
          <p:cNvPr id="8" name="Ovaal 7"/>
          <p:cNvSpPr/>
          <p:nvPr/>
        </p:nvSpPr>
        <p:spPr>
          <a:xfrm>
            <a:off x="287524" y="5606988"/>
            <a:ext cx="288032" cy="288032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M</a:t>
            </a:r>
            <a:endParaRPr lang="nl-NL" dirty="0"/>
          </a:p>
        </p:txBody>
      </p:sp>
      <p:sp>
        <p:nvSpPr>
          <p:cNvPr id="9" name="Ovaal 8"/>
          <p:cNvSpPr/>
          <p:nvPr/>
        </p:nvSpPr>
        <p:spPr>
          <a:xfrm>
            <a:off x="287524" y="5246948"/>
            <a:ext cx="288032" cy="288032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M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863588" y="5246948"/>
            <a:ext cx="1728192" cy="136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Flight controller</a:t>
            </a:r>
            <a:endParaRPr lang="nl-NL" dirty="0"/>
          </a:p>
        </p:txBody>
      </p:sp>
      <p:cxnSp>
        <p:nvCxnSpPr>
          <p:cNvPr id="11" name="Rechte verbindingslijn 10"/>
          <p:cNvCxnSpPr>
            <a:stCxn id="9" idx="6"/>
          </p:cNvCxnSpPr>
          <p:nvPr/>
        </p:nvCxnSpPr>
        <p:spPr>
          <a:xfrm>
            <a:off x="575556" y="5390964"/>
            <a:ext cx="2880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Rechte verbindingslijn 11"/>
          <p:cNvCxnSpPr/>
          <p:nvPr/>
        </p:nvCxnSpPr>
        <p:spPr>
          <a:xfrm>
            <a:off x="575556" y="5751004"/>
            <a:ext cx="2880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Rechte verbindingslijn 12"/>
          <p:cNvCxnSpPr/>
          <p:nvPr/>
        </p:nvCxnSpPr>
        <p:spPr>
          <a:xfrm>
            <a:off x="575556" y="6111044"/>
            <a:ext cx="2880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Rechte verbindingslijn 13"/>
          <p:cNvCxnSpPr/>
          <p:nvPr/>
        </p:nvCxnSpPr>
        <p:spPr>
          <a:xfrm>
            <a:off x="575556" y="6471084"/>
            <a:ext cx="2880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hthoek 14"/>
          <p:cNvSpPr/>
          <p:nvPr/>
        </p:nvSpPr>
        <p:spPr>
          <a:xfrm>
            <a:off x="863588" y="4382852"/>
            <a:ext cx="648072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GPS</a:t>
            </a:r>
            <a:endParaRPr lang="nl-NL" dirty="0"/>
          </a:p>
        </p:txBody>
      </p:sp>
      <p:sp>
        <p:nvSpPr>
          <p:cNvPr id="16" name="Rechthoek 15"/>
          <p:cNvSpPr/>
          <p:nvPr/>
        </p:nvSpPr>
        <p:spPr>
          <a:xfrm>
            <a:off x="1943708" y="4382852"/>
            <a:ext cx="648072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IMU</a:t>
            </a:r>
            <a:endParaRPr lang="nl-NL" dirty="0"/>
          </a:p>
        </p:txBody>
      </p:sp>
      <p:cxnSp>
        <p:nvCxnSpPr>
          <p:cNvPr id="18" name="Rechte verbindingslijn met pijl 17"/>
          <p:cNvCxnSpPr>
            <a:stCxn id="15" idx="2"/>
          </p:cNvCxnSpPr>
          <p:nvPr/>
        </p:nvCxnSpPr>
        <p:spPr>
          <a:xfrm>
            <a:off x="1187624" y="4886908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met pijl 19"/>
          <p:cNvCxnSpPr>
            <a:stCxn id="16" idx="2"/>
          </p:cNvCxnSpPr>
          <p:nvPr/>
        </p:nvCxnSpPr>
        <p:spPr>
          <a:xfrm>
            <a:off x="2267744" y="4886908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hoek 27"/>
          <p:cNvSpPr/>
          <p:nvPr/>
        </p:nvSpPr>
        <p:spPr>
          <a:xfrm>
            <a:off x="318944" y="2348880"/>
            <a:ext cx="1512168" cy="4312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Ultrasoon 10x</a:t>
            </a:r>
            <a:endParaRPr lang="nl-NL" dirty="0"/>
          </a:p>
        </p:txBody>
      </p:sp>
      <p:sp>
        <p:nvSpPr>
          <p:cNvPr id="29" name="Rechthoek 28"/>
          <p:cNvSpPr/>
          <p:nvPr/>
        </p:nvSpPr>
        <p:spPr>
          <a:xfrm>
            <a:off x="318944" y="1413540"/>
            <a:ext cx="1512168" cy="4312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Vision</a:t>
            </a:r>
            <a:r>
              <a:rPr lang="nl-NL" dirty="0" smtClean="0"/>
              <a:t> 10x</a:t>
            </a:r>
            <a:endParaRPr lang="nl-NL" dirty="0"/>
          </a:p>
        </p:txBody>
      </p:sp>
      <p:sp>
        <p:nvSpPr>
          <p:cNvPr id="30" name="Rechthoek 29"/>
          <p:cNvSpPr/>
          <p:nvPr/>
        </p:nvSpPr>
        <p:spPr>
          <a:xfrm>
            <a:off x="323528" y="3141732"/>
            <a:ext cx="1512168" cy="4312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IMU</a:t>
            </a:r>
            <a:endParaRPr lang="nl-NL" dirty="0"/>
          </a:p>
        </p:txBody>
      </p:sp>
      <p:sp>
        <p:nvSpPr>
          <p:cNvPr id="31" name="Rechthoek 30"/>
          <p:cNvSpPr/>
          <p:nvPr/>
        </p:nvSpPr>
        <p:spPr>
          <a:xfrm>
            <a:off x="2483768" y="1268760"/>
            <a:ext cx="1368152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Image processing</a:t>
            </a:r>
            <a:endParaRPr lang="nl-NL" dirty="0"/>
          </a:p>
        </p:txBody>
      </p:sp>
      <p:sp>
        <p:nvSpPr>
          <p:cNvPr id="33" name="Tekstvak 32"/>
          <p:cNvSpPr txBox="1"/>
          <p:nvPr/>
        </p:nvSpPr>
        <p:spPr>
          <a:xfrm>
            <a:off x="683568" y="393305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Flight</a:t>
            </a:r>
            <a:r>
              <a:rPr lang="nl-NL" dirty="0" smtClean="0"/>
              <a:t> controller</a:t>
            </a:r>
            <a:endParaRPr lang="nl-NL" dirty="0"/>
          </a:p>
        </p:txBody>
      </p:sp>
      <p:cxnSp>
        <p:nvCxnSpPr>
          <p:cNvPr id="34" name="Rechte verbindingslijn met pijl 33"/>
          <p:cNvCxnSpPr>
            <a:stCxn id="29" idx="3"/>
            <a:endCxn id="31" idx="1"/>
          </p:cNvCxnSpPr>
          <p:nvPr/>
        </p:nvCxnSpPr>
        <p:spPr>
          <a:xfrm flipV="1">
            <a:off x="1831112" y="1628800"/>
            <a:ext cx="652656" cy="3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hoek 36"/>
          <p:cNvSpPr/>
          <p:nvPr/>
        </p:nvSpPr>
        <p:spPr>
          <a:xfrm>
            <a:off x="5868144" y="1268760"/>
            <a:ext cx="3024336" cy="2304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1600" b="1" u="sng" dirty="0" smtClean="0"/>
              <a:t>Secundair control loop</a:t>
            </a:r>
          </a:p>
          <a:p>
            <a:pPr marL="285750" indent="-285750">
              <a:buFontTx/>
              <a:buChar char="-"/>
            </a:pPr>
            <a:r>
              <a:rPr lang="nl-NL" sz="1600" dirty="0" smtClean="0"/>
              <a:t>Positiebepaling</a:t>
            </a:r>
          </a:p>
          <a:p>
            <a:pPr marL="285750" indent="-285750">
              <a:buFontTx/>
              <a:buChar char="-"/>
            </a:pPr>
            <a:r>
              <a:rPr lang="nl-NL" sz="1600" dirty="0" smtClean="0"/>
              <a:t>Flight control loops</a:t>
            </a:r>
          </a:p>
          <a:p>
            <a:pPr marL="285750" indent="-285750">
              <a:buFontTx/>
              <a:buChar char="-"/>
            </a:pPr>
            <a:r>
              <a:rPr lang="nl-NL" sz="1600" dirty="0" smtClean="0"/>
              <a:t>Object herkenning/ ontwijking</a:t>
            </a:r>
          </a:p>
          <a:p>
            <a:pPr marL="285750" indent="-285750">
              <a:buFontTx/>
              <a:buChar char="-"/>
            </a:pPr>
            <a:endParaRPr lang="nl-NL" dirty="0" smtClean="0"/>
          </a:p>
        </p:txBody>
      </p:sp>
      <p:sp>
        <p:nvSpPr>
          <p:cNvPr id="38" name="Rechthoek 37"/>
          <p:cNvSpPr/>
          <p:nvPr/>
        </p:nvSpPr>
        <p:spPr>
          <a:xfrm>
            <a:off x="4355976" y="1268760"/>
            <a:ext cx="1008112" cy="2304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Sensor </a:t>
            </a:r>
            <a:r>
              <a:rPr lang="nl-NL" dirty="0" err="1" smtClean="0"/>
              <a:t>fusion</a:t>
            </a:r>
            <a:endParaRPr lang="nl-NL" dirty="0"/>
          </a:p>
        </p:txBody>
      </p:sp>
      <p:cxnSp>
        <p:nvCxnSpPr>
          <p:cNvPr id="39" name="Rechte verbindingslijn met pijl 38"/>
          <p:cNvCxnSpPr>
            <a:stCxn id="31" idx="3"/>
          </p:cNvCxnSpPr>
          <p:nvPr/>
        </p:nvCxnSpPr>
        <p:spPr>
          <a:xfrm>
            <a:off x="3851920" y="1628800"/>
            <a:ext cx="504056" cy="3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met pijl 40"/>
          <p:cNvCxnSpPr>
            <a:stCxn id="28" idx="3"/>
          </p:cNvCxnSpPr>
          <p:nvPr/>
        </p:nvCxnSpPr>
        <p:spPr>
          <a:xfrm>
            <a:off x="1831112" y="2564522"/>
            <a:ext cx="252486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bogen verbindingslijn 44"/>
          <p:cNvCxnSpPr>
            <a:stCxn id="37" idx="2"/>
            <a:endCxn id="5" idx="3"/>
          </p:cNvCxnSpPr>
          <p:nvPr/>
        </p:nvCxnSpPr>
        <p:spPr>
          <a:xfrm rot="5400000">
            <a:off x="3807042" y="2357754"/>
            <a:ext cx="2358008" cy="4788532"/>
          </a:xfrm>
          <a:prstGeom prst="bentConnector2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Rechte verbindingslijn met pijl 52"/>
          <p:cNvCxnSpPr>
            <a:stCxn id="38" idx="3"/>
            <a:endCxn id="37" idx="1"/>
          </p:cNvCxnSpPr>
          <p:nvPr/>
        </p:nvCxnSpPr>
        <p:spPr>
          <a:xfrm>
            <a:off x="5364088" y="2420888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Rechte verbindingslijn met pijl 61"/>
          <p:cNvCxnSpPr>
            <a:stCxn id="30" idx="3"/>
          </p:cNvCxnSpPr>
          <p:nvPr/>
        </p:nvCxnSpPr>
        <p:spPr>
          <a:xfrm>
            <a:off x="1835696" y="3357374"/>
            <a:ext cx="252028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kstvak 80"/>
          <p:cNvSpPr txBox="1"/>
          <p:nvPr/>
        </p:nvSpPr>
        <p:spPr>
          <a:xfrm>
            <a:off x="3959932" y="827420"/>
            <a:ext cx="385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Guidance</a:t>
            </a:r>
            <a:r>
              <a:rPr lang="nl-NL" dirty="0" smtClean="0"/>
              <a:t>/ </a:t>
            </a:r>
            <a:r>
              <a:rPr lang="nl-NL" dirty="0" err="1" smtClean="0"/>
              <a:t>embedded</a:t>
            </a:r>
            <a:r>
              <a:rPr lang="nl-NL" dirty="0" smtClean="0"/>
              <a:t> Linux PC</a:t>
            </a:r>
            <a:endParaRPr lang="nl-NL" dirty="0"/>
          </a:p>
        </p:txBody>
      </p:sp>
      <p:sp>
        <p:nvSpPr>
          <p:cNvPr id="83" name="Tekstvak 82"/>
          <p:cNvSpPr txBox="1"/>
          <p:nvPr/>
        </p:nvSpPr>
        <p:spPr>
          <a:xfrm>
            <a:off x="539552" y="823392"/>
            <a:ext cx="120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Sensoren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0682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234280"/>
            <a:ext cx="8229600" cy="1143000"/>
          </a:xfrm>
        </p:spPr>
        <p:txBody>
          <a:bodyPr>
            <a:normAutofit/>
          </a:bodyPr>
          <a:lstStyle/>
          <a:p>
            <a:r>
              <a:rPr lang="nl-NL" sz="3200" dirty="0" smtClean="0"/>
              <a:t>Cliënt applicatie</a:t>
            </a:r>
            <a:endParaRPr lang="nl-NL" sz="3200" dirty="0"/>
          </a:p>
        </p:txBody>
      </p:sp>
      <p:pic>
        <p:nvPicPr>
          <p:cNvPr id="5" name="Afbeelding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688"/>
            <a:ext cx="9144000" cy="623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98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200" dirty="0" smtClean="0"/>
              <a:t>Webservice</a:t>
            </a:r>
            <a:endParaRPr lang="nl-NL" sz="3200" dirty="0"/>
          </a:p>
        </p:txBody>
      </p:sp>
      <p:sp>
        <p:nvSpPr>
          <p:cNvPr id="6" name="Tijdelijke aanduiding voor inhoud 2"/>
          <p:cNvSpPr txBox="1">
            <a:spLocks/>
          </p:cNvSpPr>
          <p:nvPr/>
        </p:nvSpPr>
        <p:spPr>
          <a:xfrm>
            <a:off x="539552" y="1196752"/>
            <a:ext cx="8424936" cy="4184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nl-NL" sz="2400" dirty="0" smtClean="0"/>
              <a:t>Afwegingen tussen SOAP en </a:t>
            </a:r>
            <a:r>
              <a:rPr lang="nl-NL" sz="2400" dirty="0" err="1" smtClean="0"/>
              <a:t>RestAPI</a:t>
            </a:r>
            <a:endParaRPr lang="nl-NL" sz="2400" dirty="0" smtClean="0"/>
          </a:p>
          <a:p>
            <a:pPr>
              <a:buFontTx/>
              <a:buChar char="-"/>
            </a:pPr>
            <a:r>
              <a:rPr lang="nl-NL" sz="2400" dirty="0" smtClean="0"/>
              <a:t>Op basis van een HTTP server (GET, POST)</a:t>
            </a:r>
          </a:p>
          <a:p>
            <a:pPr>
              <a:buFontTx/>
              <a:buChar char="-"/>
            </a:pPr>
            <a:r>
              <a:rPr lang="nl-NL" sz="2400" dirty="0" smtClean="0"/>
              <a:t>JSON </a:t>
            </a:r>
            <a:r>
              <a:rPr lang="nl-NL" sz="2400" dirty="0" err="1" smtClean="0"/>
              <a:t>vs</a:t>
            </a:r>
            <a:r>
              <a:rPr lang="nl-NL" sz="2400" dirty="0" smtClean="0"/>
              <a:t> XML</a:t>
            </a:r>
          </a:p>
          <a:p>
            <a:pPr>
              <a:buFontTx/>
              <a:buChar char="-"/>
            </a:pPr>
            <a:endParaRPr lang="nl-NL" sz="2400" dirty="0"/>
          </a:p>
          <a:p>
            <a:pPr marL="0" indent="0">
              <a:buNone/>
            </a:pPr>
            <a:endParaRPr lang="nl-NL" sz="2400" u="sng" dirty="0" smtClean="0"/>
          </a:p>
        </p:txBody>
      </p:sp>
      <p:pic>
        <p:nvPicPr>
          <p:cNvPr id="5" name="Afbeelding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924944"/>
            <a:ext cx="6986002" cy="36189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698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315</Words>
  <Application>Microsoft Office PowerPoint</Application>
  <PresentationFormat>Diavoorstelling (4:3)</PresentationFormat>
  <Paragraphs>107</Paragraphs>
  <Slides>12</Slides>
  <Notes>9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3" baseType="lpstr">
      <vt:lpstr>Kantoorthema</vt:lpstr>
      <vt:lpstr>PowerPoint-presentatie</vt:lpstr>
      <vt:lpstr>PowerPoint-presentatie</vt:lpstr>
      <vt:lpstr>Positie bepaling (1)</vt:lpstr>
      <vt:lpstr>Positie bepaling (2)</vt:lpstr>
      <vt:lpstr>Positie bepaling (3)</vt:lpstr>
      <vt:lpstr>Sensor fusion</vt:lpstr>
      <vt:lpstr>Flight control loops</vt:lpstr>
      <vt:lpstr>Cliënt applicatie</vt:lpstr>
      <vt:lpstr>Webservice</vt:lpstr>
      <vt:lpstr>Software architectuur</vt:lpstr>
      <vt:lpstr>Bijkomende projecten</vt:lpstr>
      <vt:lpstr>Vragen</vt:lpstr>
    </vt:vector>
  </TitlesOfParts>
  <Company>Actemium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Chris Tennebroek</dc:creator>
  <cp:lastModifiedBy>Rob van Steene</cp:lastModifiedBy>
  <cp:revision>48</cp:revision>
  <dcterms:created xsi:type="dcterms:W3CDTF">2016-10-27T05:30:15Z</dcterms:created>
  <dcterms:modified xsi:type="dcterms:W3CDTF">2017-01-25T10:32:41Z</dcterms:modified>
</cp:coreProperties>
</file>