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7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1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9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4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4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7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4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56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9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595266-EC09-4FA6-920B-A0A799511B6F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0EC522-7753-4114-BE37-74347B718DC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 smtClean="0"/>
              <a:t>Oplevering</a:t>
            </a:r>
            <a:br>
              <a:rPr lang="nl-NL" sz="7200" dirty="0" smtClean="0"/>
            </a:br>
            <a:r>
              <a:rPr lang="nl-NL" sz="7200" dirty="0" smtClean="0"/>
              <a:t>Project Inspectie Drone</a:t>
            </a:r>
            <a:endParaRPr lang="nl-NL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0745"/>
          </a:xfrm>
        </p:spPr>
        <p:txBody>
          <a:bodyPr>
            <a:normAutofit/>
          </a:bodyPr>
          <a:lstStyle/>
          <a:p>
            <a:r>
              <a:rPr lang="nl-NL" dirty="0" smtClean="0"/>
              <a:t>Aanwezigen: Martin, wouter, </a:t>
            </a:r>
            <a:r>
              <a:rPr lang="nl-NL" dirty="0" err="1" smtClean="0"/>
              <a:t>joan</a:t>
            </a:r>
            <a:r>
              <a:rPr lang="nl-NL" dirty="0" smtClean="0"/>
              <a:t>, </a:t>
            </a:r>
            <a:r>
              <a:rPr lang="nl-NL" dirty="0" err="1" smtClean="0"/>
              <a:t>arthur</a:t>
            </a:r>
            <a:r>
              <a:rPr lang="nl-NL" dirty="0" smtClean="0"/>
              <a:t>, rob</a:t>
            </a:r>
          </a:p>
          <a:p>
            <a:r>
              <a:rPr lang="nl-NL" dirty="0" smtClean="0"/>
              <a:t>Damy, </a:t>
            </a:r>
            <a:r>
              <a:rPr lang="nl-NL" dirty="0" err="1" smtClean="0"/>
              <a:t>jeroen</a:t>
            </a:r>
            <a:r>
              <a:rPr lang="nl-NL" dirty="0" smtClean="0"/>
              <a:t>, </a:t>
            </a:r>
            <a:r>
              <a:rPr lang="nl-NL" dirty="0" err="1" smtClean="0"/>
              <a:t>jos</a:t>
            </a:r>
            <a:r>
              <a:rPr lang="nl-NL" dirty="0" smtClean="0"/>
              <a:t>, </a:t>
            </a:r>
            <a:r>
              <a:rPr lang="nl-NL" dirty="0" err="1" smtClean="0"/>
              <a:t>sander</a:t>
            </a:r>
            <a:r>
              <a:rPr lang="nl-NL" dirty="0" smtClean="0"/>
              <a:t> &amp; Teun</a:t>
            </a:r>
          </a:p>
          <a:p>
            <a:r>
              <a:rPr lang="nl-NL" sz="2000" i="1" dirty="0" smtClean="0"/>
              <a:t>01/06/2017</a:t>
            </a:r>
            <a:endParaRPr lang="nl-NL" sz="2000" i="1" dirty="0"/>
          </a:p>
        </p:txBody>
      </p:sp>
      <p:pic>
        <p:nvPicPr>
          <p:cNvPr id="1026" name="Picture 2" descr="Afbeeldingsresultaat voor matrice 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54" y="4923497"/>
            <a:ext cx="3431046" cy="18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vans hoge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" y="423383"/>
            <a:ext cx="3105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wmi 2 dr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96" y="160566"/>
            <a:ext cx="3179295" cy="14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actem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79" y="388168"/>
            <a:ext cx="4139622" cy="9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09:00 	</a:t>
            </a:r>
            <a:r>
              <a:rPr lang="nl-NL" dirty="0" smtClean="0">
                <a:sym typeface="Wingdings" panose="05000000000000000000" pitchFamily="2" charset="2"/>
              </a:rPr>
              <a:t> Binnenkomst + uitloop</a:t>
            </a:r>
          </a:p>
          <a:p>
            <a:r>
              <a:rPr lang="nl-NL" dirty="0" smtClean="0"/>
              <a:t>09:10 	</a:t>
            </a:r>
            <a:r>
              <a:rPr lang="nl-NL" dirty="0" smtClean="0">
                <a:sym typeface="Wingdings" panose="05000000000000000000" pitchFamily="2" charset="2"/>
              </a:rPr>
              <a:t> Demo Sweep, uitleg + wat er nog moet komen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09:25 	 Bespreken voortgang/verloop van project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09:40 	 Bespreken conclusie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09:55 	 Bespreken aanbevelingen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10:10 	 (eventuele) Discussie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10:20 	 Feedback/beoordeling opdrachtgevers/begeleiders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10:30 	 Rondvraag + afsluiting</a:t>
            </a:r>
            <a:endParaRPr lang="nl-NL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8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24</Words>
  <Application>Microsoft Office PowerPoint</Application>
  <PresentationFormat>Breedbeeld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Terugblik</vt:lpstr>
      <vt:lpstr>Oplevering Project Inspectie Drone</vt:lpstr>
      <vt:lpstr>Agenda</vt:lpstr>
    </vt:vector>
  </TitlesOfParts>
  <Company>Den Spike Unattendeds © 2015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Project Inspectie Drone</dc:title>
  <dc:creator>Teun .</dc:creator>
  <cp:lastModifiedBy>Teun .</cp:lastModifiedBy>
  <cp:revision>5</cp:revision>
  <dcterms:created xsi:type="dcterms:W3CDTF">2017-05-31T17:46:22Z</dcterms:created>
  <dcterms:modified xsi:type="dcterms:W3CDTF">2017-05-31T18:19:52Z</dcterms:modified>
</cp:coreProperties>
</file>