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9C68-D62E-458E-B8DA-D13416C09E83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E1421-0B7C-44A1-9E1C-CE66E672DF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42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baseline="0" dirty="0" err="1" smtClean="0"/>
              <a:t>Welkomswoord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Zelf voorstellen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Hoe is de opdracht tot stand gekomen aanleiding (kaasopslag)?</a:t>
            </a:r>
          </a:p>
          <a:p>
            <a:pPr marL="171450" indent="-171450">
              <a:buFontTx/>
              <a:buChar char="-"/>
            </a:pPr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FA8FE-EF49-4E53-936D-3438539DA09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90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72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6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91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66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17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43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23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67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16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78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02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7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0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1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17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3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6349-0E48-4D3C-965A-617CBBD8EF76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D36407-D9DE-4413-9284-D802521CDD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0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891591" y="26064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Project Inspectie Drone</a:t>
            </a:r>
            <a:endParaRPr lang="nl-NL" sz="4000" dirty="0"/>
          </a:p>
        </p:txBody>
      </p:sp>
      <p:pic>
        <p:nvPicPr>
          <p:cNvPr id="1031" name="Picture 7" descr="Image result for room mapp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16351"/>
            <a:ext cx="9170804" cy="51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ji matrice 1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42" y="2978156"/>
            <a:ext cx="651133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79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40526" y="274320"/>
            <a:ext cx="10058400" cy="58782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</a:t>
            </a:r>
            <a:r>
              <a:rPr lang="nl-NL" sz="2800" dirty="0" smtClean="0"/>
              <a:t>Autonoom indoor vliegen</a:t>
            </a:r>
            <a:endParaRPr lang="nl-NL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2200" dirty="0" smtClean="0"/>
              <a:t>Positie bepaling indoor (GPS, </a:t>
            </a:r>
            <a:r>
              <a:rPr lang="nl-NL" sz="2200" dirty="0" err="1" smtClean="0"/>
              <a:t>beacons</a:t>
            </a:r>
            <a:r>
              <a:rPr lang="nl-NL" sz="2200" dirty="0" smtClean="0"/>
              <a:t>, </a:t>
            </a:r>
            <a:r>
              <a:rPr lang="nl-NL" sz="2200" dirty="0" err="1" smtClean="0"/>
              <a:t>vision</a:t>
            </a:r>
            <a:r>
              <a:rPr lang="nl-NL" sz="2200" dirty="0" smtClean="0"/>
              <a:t>, IMU)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2200" dirty="0" smtClean="0"/>
              <a:t>Flight control loops (open loop </a:t>
            </a:r>
            <a:r>
              <a:rPr lang="nl-NL" sz="2200" dirty="0" smtClean="0">
                <a:sym typeface="Wingdings" panose="05000000000000000000" pitchFamily="2" charset="2"/>
              </a:rPr>
              <a:t> </a:t>
            </a:r>
            <a:r>
              <a:rPr lang="nl-NL" sz="2200" dirty="0" err="1" smtClean="0">
                <a:sym typeface="Wingdings" panose="05000000000000000000" pitchFamily="2" charset="2"/>
              </a:rPr>
              <a:t>closed</a:t>
            </a:r>
            <a:r>
              <a:rPr lang="nl-NL" sz="2200" dirty="0" smtClean="0">
                <a:sym typeface="Wingdings" panose="05000000000000000000" pitchFamily="2" charset="2"/>
              </a:rPr>
              <a:t> loop)</a:t>
            </a:r>
            <a:endParaRPr lang="nl-NL" sz="2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2200" dirty="0" smtClean="0"/>
              <a:t>Object herkenning &amp; ontwijking (vast &amp; dynamisch)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2200" dirty="0" smtClean="0"/>
              <a:t>3D ruimte (vooraf bepaald </a:t>
            </a:r>
            <a:r>
              <a:rPr lang="nl-NL" sz="2200" dirty="0" smtClean="0">
                <a:sym typeface="Wingdings" panose="05000000000000000000" pitchFamily="2" charset="2"/>
              </a:rPr>
              <a:t> automatisch genereren)</a:t>
            </a:r>
            <a:endParaRPr lang="nl-NL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800" dirty="0" err="1" smtClean="0"/>
              <a:t>Webservice</a:t>
            </a:r>
            <a:endParaRPr lang="nl-NL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2200" dirty="0" smtClean="0"/>
              <a:t>Genereert dummy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2200" dirty="0" smtClean="0"/>
              <a:t>Beveiliging</a:t>
            </a:r>
            <a:endParaRPr lang="nl-NL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800" dirty="0" smtClean="0"/>
              <a:t>GUI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nl-NL" sz="2200" dirty="0" smtClean="0"/>
              <a:t>Tonen van positie in ruimte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nl-NL" sz="2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239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75</Words>
  <Application>Microsoft Office PowerPoint</Application>
  <PresentationFormat>Breedbeeld</PresentationFormat>
  <Paragraphs>16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PowerPoint-presentatie</vt:lpstr>
      <vt:lpstr>PowerPoint-presentatie</vt:lpstr>
    </vt:vector>
  </TitlesOfParts>
  <Company>Den Spike Unattendeds © 2015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Teun .</dc:creator>
  <cp:lastModifiedBy>Teun .</cp:lastModifiedBy>
  <cp:revision>4</cp:revision>
  <dcterms:created xsi:type="dcterms:W3CDTF">2017-02-21T12:46:50Z</dcterms:created>
  <dcterms:modified xsi:type="dcterms:W3CDTF">2017-02-21T13:10:04Z</dcterms:modified>
</cp:coreProperties>
</file>