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2CEA-275D-4E02-9511-2A60FED89C1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60B4-B065-4F6E-ABF6-081433DD93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9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2CEA-275D-4E02-9511-2A60FED89C1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60B4-B065-4F6E-ABF6-081433DD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2CEA-275D-4E02-9511-2A60FED89C1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60B4-B065-4F6E-ABF6-081433DD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2CEA-275D-4E02-9511-2A60FED89C1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60B4-B065-4F6E-ABF6-081433DD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2CEA-275D-4E02-9511-2A60FED89C1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60B4-B065-4F6E-ABF6-081433DD93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8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2CEA-275D-4E02-9511-2A60FED89C1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60B4-B065-4F6E-ABF6-081433DD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9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2CEA-275D-4E02-9511-2A60FED89C1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60B4-B065-4F6E-ABF6-081433DD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2CEA-275D-4E02-9511-2A60FED89C1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60B4-B065-4F6E-ABF6-081433DD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2CEA-275D-4E02-9511-2A60FED89C1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60B4-B065-4F6E-ABF6-081433DD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52CEA-275D-4E02-9511-2A60FED89C1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F60B4-B065-4F6E-ABF6-081433DD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2CEA-275D-4E02-9511-2A60FED89C1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60B4-B065-4F6E-ABF6-081433DD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52CEA-275D-4E02-9511-2A60FED89C1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DF60B4-B065-4F6E-ABF6-081433DD9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62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Project Inspectie Drone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sz="4600" dirty="0" smtClean="0"/>
              <a:t>Pitch 2</a:t>
            </a:r>
          </a:p>
          <a:p>
            <a:endParaRPr lang="nl-NL" dirty="0" smtClean="0"/>
          </a:p>
          <a:p>
            <a:r>
              <a:rPr lang="nl-NL" dirty="0" smtClean="0"/>
              <a:t>Teun Broeren - Sander Heijmans - Jos de Koning - Jeroen Reeskamp - Damy van Valenberg</a:t>
            </a:r>
            <a:endParaRPr lang="nl-NL" dirty="0"/>
          </a:p>
        </p:txBody>
      </p:sp>
      <p:pic>
        <p:nvPicPr>
          <p:cNvPr id="5" name="Picture 4" descr="Image result for dji matrice 1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24" y="758952"/>
            <a:ext cx="3586256" cy="18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1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Server</a:t>
            </a:r>
          </a:p>
          <a:p>
            <a:pPr lvl="1"/>
            <a:r>
              <a:rPr lang="nl-NL" dirty="0" smtClean="0"/>
              <a:t>VM in de </a:t>
            </a:r>
            <a:r>
              <a:rPr lang="nl-NL" dirty="0" err="1" smtClean="0"/>
              <a:t>cloud</a:t>
            </a:r>
            <a:endParaRPr lang="nl-NL" dirty="0" smtClean="0"/>
          </a:p>
          <a:p>
            <a:r>
              <a:rPr lang="nl-NL" dirty="0" smtClean="0"/>
              <a:t>Client</a:t>
            </a:r>
          </a:p>
          <a:p>
            <a:pPr lvl="1"/>
            <a:r>
              <a:rPr lang="nl-NL" dirty="0" smtClean="0"/>
              <a:t>Kan verbinden met elke server</a:t>
            </a:r>
          </a:p>
          <a:p>
            <a:r>
              <a:rPr lang="nl-NL" dirty="0" err="1" smtClean="0"/>
              <a:t>Github</a:t>
            </a:r>
            <a:r>
              <a:rPr lang="nl-NL" dirty="0" smtClean="0"/>
              <a:t> opgezet</a:t>
            </a:r>
          </a:p>
        </p:txBody>
      </p:sp>
    </p:spTree>
    <p:extLst>
      <p:ext uri="{BB962C8B-B14F-4D97-AF65-F5344CB8AC3E}">
        <p14:creationId xmlns:p14="http://schemas.microsoft.com/office/powerpoint/2010/main" val="4743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Manifold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Flashen</a:t>
            </a:r>
            <a:endParaRPr lang="nl-NL" dirty="0"/>
          </a:p>
          <a:p>
            <a:pPr lvl="1"/>
            <a:r>
              <a:rPr lang="nl-NL" dirty="0" smtClean="0"/>
              <a:t>Geen mini HDMI kabel</a:t>
            </a:r>
          </a:p>
          <a:p>
            <a:pPr lvl="1"/>
            <a:r>
              <a:rPr lang="nl-NL" dirty="0" smtClean="0"/>
              <a:t>Gelukt?</a:t>
            </a:r>
          </a:p>
          <a:p>
            <a:r>
              <a:rPr lang="nl-NL" dirty="0" smtClean="0"/>
              <a:t>DJI QT SDK</a:t>
            </a:r>
          </a:p>
          <a:p>
            <a:pPr lvl="1"/>
            <a:r>
              <a:rPr lang="nl-NL" dirty="0" smtClean="0"/>
              <a:t>Application </a:t>
            </a:r>
            <a:r>
              <a:rPr lang="nl-NL" dirty="0" err="1" smtClean="0"/>
              <a:t>key</a:t>
            </a: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7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OpenSSL</a:t>
            </a:r>
            <a:endParaRPr lang="nl-NL" dirty="0" smtClean="0"/>
          </a:p>
          <a:p>
            <a:pPr lvl="1"/>
            <a:r>
              <a:rPr lang="nl-NL" dirty="0" smtClean="0"/>
              <a:t>Client en server opgezet</a:t>
            </a:r>
          </a:p>
          <a:p>
            <a:pPr lvl="1"/>
            <a:r>
              <a:rPr lang="nl-NL" dirty="0" smtClean="0"/>
              <a:t>Verouderde methodes</a:t>
            </a:r>
          </a:p>
          <a:p>
            <a:pPr lvl="1"/>
            <a:r>
              <a:rPr lang="nl-NL" dirty="0" smtClean="0"/>
              <a:t>Nog niet getest</a:t>
            </a:r>
          </a:p>
          <a:p>
            <a:pPr lvl="1"/>
            <a:r>
              <a:rPr lang="nl-NL" dirty="0" smtClean="0"/>
              <a:t>Certificaten</a:t>
            </a:r>
          </a:p>
          <a:p>
            <a:r>
              <a:rPr lang="nl-NL" dirty="0" smtClean="0"/>
              <a:t>Wachtwoord opslaan</a:t>
            </a:r>
          </a:p>
          <a:p>
            <a:pPr lvl="1"/>
            <a:r>
              <a:rPr lang="nl-NL" dirty="0" smtClean="0"/>
              <a:t>MD5 met </a:t>
            </a:r>
            <a:r>
              <a:rPr lang="nl-NL" dirty="0" err="1" smtClean="0"/>
              <a:t>salt</a:t>
            </a:r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4734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Achterhalen bestaande kennis</a:t>
            </a:r>
          </a:p>
          <a:p>
            <a:r>
              <a:rPr lang="nl-NL" dirty="0" smtClean="0"/>
              <a:t>LIDAR </a:t>
            </a:r>
            <a:r>
              <a:rPr lang="nl-NL" dirty="0" err="1" smtClean="0"/>
              <a:t>vs</a:t>
            </a:r>
            <a:r>
              <a:rPr lang="nl-NL" dirty="0" smtClean="0"/>
              <a:t> 3D </a:t>
            </a:r>
            <a:r>
              <a:rPr lang="nl-NL" dirty="0" err="1" smtClean="0"/>
              <a:t>vision</a:t>
            </a:r>
            <a:r>
              <a:rPr lang="nl-NL" dirty="0" smtClean="0"/>
              <a:t> camera</a:t>
            </a:r>
          </a:p>
        </p:txBody>
      </p:sp>
    </p:spTree>
    <p:extLst>
      <p:ext uri="{BB962C8B-B14F-4D97-AF65-F5344CB8AC3E}">
        <p14:creationId xmlns:p14="http://schemas.microsoft.com/office/powerpoint/2010/main" val="33097669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74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Project Inspectie Drone</vt:lpstr>
      <vt:lpstr>Software</vt:lpstr>
      <vt:lpstr>Manifold</vt:lpstr>
      <vt:lpstr>Beveiliging</vt:lpstr>
      <vt:lpstr>LIDAR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Drone</dc:title>
  <dc:creator>Damy van Valenberg</dc:creator>
  <cp:lastModifiedBy>Damy van Valenberg</cp:lastModifiedBy>
  <cp:revision>4</cp:revision>
  <dcterms:created xsi:type="dcterms:W3CDTF">2017-03-15T18:40:48Z</dcterms:created>
  <dcterms:modified xsi:type="dcterms:W3CDTF">2017-03-15T19:11:46Z</dcterms:modified>
</cp:coreProperties>
</file>