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9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82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80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1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68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03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4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83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914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5589-1691-408D-86A3-F65D67D1DD1F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3A0C-6DED-4490-BBBF-BF07046963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37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Manifold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Oude file system verkeerde rechten</a:t>
            </a:r>
          </a:p>
          <a:p>
            <a:pPr lvl="1"/>
            <a:r>
              <a:rPr lang="nl-NL" dirty="0" smtClean="0"/>
              <a:t>Geen root rechten meer</a:t>
            </a:r>
            <a:endParaRPr lang="nl-NL" dirty="0"/>
          </a:p>
          <a:p>
            <a:r>
              <a:rPr lang="nl-NL" dirty="0" smtClean="0"/>
              <a:t>Nieuwe image </a:t>
            </a:r>
            <a:r>
              <a:rPr lang="nl-NL" dirty="0" err="1" smtClean="0"/>
              <a:t>geflasht</a:t>
            </a:r>
            <a:r>
              <a:rPr lang="nl-NL" dirty="0" smtClean="0"/>
              <a:t> met van te voren de goede rechten</a:t>
            </a:r>
          </a:p>
          <a:p>
            <a:r>
              <a:rPr lang="nl-NL" dirty="0" smtClean="0"/>
              <a:t>Nog niet alle </a:t>
            </a:r>
            <a:r>
              <a:rPr lang="nl-NL" dirty="0" err="1" smtClean="0"/>
              <a:t>dependencies</a:t>
            </a:r>
            <a:r>
              <a:rPr lang="nl-NL" dirty="0" smtClean="0"/>
              <a:t> die nodig zijn voor QT</a:t>
            </a:r>
          </a:p>
        </p:txBody>
      </p:sp>
    </p:spTree>
    <p:extLst>
      <p:ext uri="{BB962C8B-B14F-4D97-AF65-F5344CB8AC3E}">
        <p14:creationId xmlns:p14="http://schemas.microsoft.com/office/powerpoint/2010/main" val="21234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een VM </a:t>
            </a:r>
            <a:r>
              <a:rPr lang="nl-NL" dirty="0" smtClean="0"/>
              <a:t>(vanwege problemen </a:t>
            </a:r>
            <a:r>
              <a:rPr lang="nl-NL" dirty="0" err="1" smtClean="0"/>
              <a:t>manifold</a:t>
            </a:r>
            <a:r>
              <a:rPr lang="nl-NL" dirty="0" smtClean="0"/>
              <a:t>) </a:t>
            </a:r>
            <a:r>
              <a:rPr lang="nl-NL" dirty="0" smtClean="0"/>
              <a:t>is QT werkend.</a:t>
            </a:r>
          </a:p>
          <a:p>
            <a:r>
              <a:rPr lang="nl-NL" dirty="0" smtClean="0"/>
              <a:t>Nog niet gekoppeld met de drone (wouter heeft deze nodig gehad voor presentaties).</a:t>
            </a:r>
            <a:endParaRPr lang="nl-NL" dirty="0"/>
          </a:p>
        </p:txBody>
      </p:sp>
      <p:pic>
        <p:nvPicPr>
          <p:cNvPr id="1026" name="Picture 2" descr="https://raw.githubusercontent.com/dji-sdk/Onboard-SDK/3.1/doc/en/Images/Qt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15" y="2953558"/>
            <a:ext cx="6557285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Manifold</vt:lpstr>
      <vt:lpstr>QT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Damy van Valenberg</dc:creator>
  <cp:lastModifiedBy>Damy van Valenberg</cp:lastModifiedBy>
  <cp:revision>2</cp:revision>
  <dcterms:created xsi:type="dcterms:W3CDTF">2017-04-03T11:52:59Z</dcterms:created>
  <dcterms:modified xsi:type="dcterms:W3CDTF">2017-04-03T12:06:40Z</dcterms:modified>
</cp:coreProperties>
</file>