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32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3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4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88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3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09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5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9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124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65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65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68B8-1977-4601-909D-8C629EEA9CFD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FC06-68C2-4620-9FB7-2B727458C7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4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GUI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148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Nu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GUI maakt verbinding met server naar keuze</a:t>
            </a:r>
          </a:p>
          <a:p>
            <a:r>
              <a:rPr lang="nl-NL" dirty="0"/>
              <a:t>Loopt niet meer vast wanneer verbinding wegvalt</a:t>
            </a:r>
          </a:p>
          <a:p>
            <a:r>
              <a:rPr lang="nl-NL" dirty="0"/>
              <a:t>Werkt met random gegeneerde data van de webserver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105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Straks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Verbinden met </a:t>
            </a:r>
            <a:r>
              <a:rPr lang="nl-NL" dirty="0" err="1"/>
              <a:t>Manifold</a:t>
            </a:r>
            <a:endParaRPr lang="nl-NL" dirty="0"/>
          </a:p>
          <a:p>
            <a:r>
              <a:rPr lang="nl-NL" dirty="0"/>
              <a:t>Krijgt real time positie van drone</a:t>
            </a:r>
          </a:p>
          <a:p>
            <a:r>
              <a:rPr lang="nl-NL" dirty="0"/>
              <a:t>Route instellen voor drone</a:t>
            </a:r>
          </a:p>
          <a:p>
            <a:r>
              <a:rPr lang="nl-NL" dirty="0"/>
              <a:t>Commando’s aan drone sturen</a:t>
            </a:r>
          </a:p>
          <a:p>
            <a:r>
              <a:rPr lang="nl-NL" dirty="0"/>
              <a:t>Beveiligde verbinding en inlog (zie SSL)</a:t>
            </a:r>
          </a:p>
        </p:txBody>
      </p:sp>
    </p:spTree>
    <p:extLst>
      <p:ext uri="{BB962C8B-B14F-4D97-AF65-F5344CB8AC3E}">
        <p14:creationId xmlns:p14="http://schemas.microsoft.com/office/powerpoint/2010/main" val="27519013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Breedbeeld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GUI</vt:lpstr>
      <vt:lpstr>Nu</vt:lpstr>
      <vt:lpstr>Straks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</dc:title>
  <dc:creator>Jeroen Reeskamp</dc:creator>
  <cp:lastModifiedBy>Teun .</cp:lastModifiedBy>
  <cp:revision>1</cp:revision>
  <dcterms:created xsi:type="dcterms:W3CDTF">2017-04-03T11:24:15Z</dcterms:created>
  <dcterms:modified xsi:type="dcterms:W3CDTF">2017-04-03T15:12:28Z</dcterms:modified>
</cp:coreProperties>
</file>