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B7A7-F44B-488B-BB90-139E68EA22D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1543-7617-45F3-B07D-34CA9465531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789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B7A7-F44B-488B-BB90-139E68EA22D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1543-7617-45F3-B07D-34CA9465531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748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B7A7-F44B-488B-BB90-139E68EA22D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1543-7617-45F3-B07D-34CA9465531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439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B7A7-F44B-488B-BB90-139E68EA22D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1543-7617-45F3-B07D-34CA9465531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846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B7A7-F44B-488B-BB90-139E68EA22D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1543-7617-45F3-B07D-34CA9465531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640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B7A7-F44B-488B-BB90-139E68EA22D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1543-7617-45F3-B07D-34CA9465531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283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B7A7-F44B-488B-BB90-139E68EA22D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1543-7617-45F3-B07D-34CA9465531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645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B7A7-F44B-488B-BB90-139E68EA22D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1543-7617-45F3-B07D-34CA9465531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756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B7A7-F44B-488B-BB90-139E68EA22D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1543-7617-45F3-B07D-34CA9465531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628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B7A7-F44B-488B-BB90-139E68EA22D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1543-7617-45F3-B07D-34CA9465531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868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B7A7-F44B-488B-BB90-139E68EA22D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1543-7617-45F3-B07D-34CA9465531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47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1B7A7-F44B-488B-BB90-139E68EA22D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1543-7617-45F3-B07D-34CA9465531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985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*mooi voorblad dat Teun heeft gemaakt*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096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1574" y="306720"/>
            <a:ext cx="10515600" cy="1325563"/>
          </a:xfrm>
        </p:spPr>
        <p:txBody>
          <a:bodyPr/>
          <a:lstStyle/>
          <a:p>
            <a:r>
              <a:rPr lang="nl-NL" dirty="0" smtClean="0"/>
              <a:t>LIDAR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Wat is LIDAR?</a:t>
            </a:r>
          </a:p>
          <a:p>
            <a:r>
              <a:rPr lang="nl-NL" dirty="0" smtClean="0"/>
              <a:t>Zelf maken</a:t>
            </a:r>
          </a:p>
          <a:p>
            <a:r>
              <a:rPr lang="nl-NL" dirty="0" smtClean="0"/>
              <a:t>Module kopen</a:t>
            </a:r>
          </a:p>
          <a:p>
            <a:r>
              <a:rPr lang="nl-NL" dirty="0" smtClean="0"/>
              <a:t>Keuze</a:t>
            </a:r>
          </a:p>
          <a:p>
            <a:endParaRPr lang="nl-NL" dirty="0" smtClean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5861207" y="243000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pic>
        <p:nvPicPr>
          <p:cNvPr id="7" name="Picture 2" descr="https://upload.wikimedia.org/wikipedia/commons/1/1e/Lida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154" y="1104439"/>
            <a:ext cx="2273646" cy="182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elodynelidar.com/images/products/vlp-16/UserData_Phoenix%20Aerial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020" y="3064933"/>
            <a:ext cx="3443172" cy="245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24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Breedbeeld</PresentationFormat>
  <Paragraphs>6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*mooi voorblad dat Teun heeft gemaakt*</vt:lpstr>
      <vt:lpstr>LIDAR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*mooi voorblad dat Teun heeft gemaakt*</dc:title>
  <dc:creator>Sander Heijmans</dc:creator>
  <cp:lastModifiedBy>Teun .</cp:lastModifiedBy>
  <cp:revision>2</cp:revision>
  <dcterms:created xsi:type="dcterms:W3CDTF">2017-04-03T11:52:34Z</dcterms:created>
  <dcterms:modified xsi:type="dcterms:W3CDTF">2017-04-03T15:11:50Z</dcterms:modified>
</cp:coreProperties>
</file>