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Pensilvania" TargetMode="External"/><Relationship Id="rId2" Type="http://schemas.openxmlformats.org/officeDocument/2006/relationships/hyperlink" Target="https://es.wikipedia.org/wiki/200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s.wikipedia.org/wiki/Tibur%C3%B3n" TargetMode="External"/><Relationship Id="rId4" Type="http://schemas.openxmlformats.org/officeDocument/2006/relationships/hyperlink" Target="https://es.wikipedia.org/wiki/Coc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12B3F-A028-411D-A946-AB5E5A4EF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1073" y="1183099"/>
            <a:ext cx="5518066" cy="1318053"/>
          </a:xfrm>
        </p:spPr>
        <p:txBody>
          <a:bodyPr>
            <a:normAutofit/>
          </a:bodyPr>
          <a:lstStyle/>
          <a:p>
            <a:pPr algn="l"/>
            <a:r>
              <a:rPr lang="es-ES" sz="7200" dirty="0">
                <a:solidFill>
                  <a:schemeClr val="tx2"/>
                </a:solidFill>
              </a:rPr>
              <a:t>Sharks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12986F-88A4-4768-98A4-2DD7AFF0C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1073" y="366521"/>
            <a:ext cx="5357600" cy="534432"/>
          </a:xfrm>
        </p:spPr>
        <p:txBody>
          <a:bodyPr>
            <a:normAutofit/>
          </a:bodyPr>
          <a:lstStyle/>
          <a:p>
            <a:pPr algn="l"/>
            <a:r>
              <a:rPr lang="es-ES" sz="2400" dirty="0">
                <a:solidFill>
                  <a:schemeClr val="tx2"/>
                </a:solidFill>
              </a:rPr>
              <a:t>Proyecto de limpieza: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0CA4F0-4A3B-4740-8453-62100E7FD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073" y="3347105"/>
            <a:ext cx="4515510" cy="307177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E1A16FE-2DAD-4E45-B39D-98A725B3F147}"/>
              </a:ext>
            </a:extLst>
          </p:cNvPr>
          <p:cNvSpPr txBox="1"/>
          <p:nvPr/>
        </p:nvSpPr>
        <p:spPr>
          <a:xfrm>
            <a:off x="6401636" y="6080327"/>
            <a:ext cx="2903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tx2"/>
                </a:solidFill>
              </a:rPr>
              <a:t>Eduardo Pastor Ruiz</a:t>
            </a:r>
          </a:p>
        </p:txBody>
      </p:sp>
    </p:spTree>
    <p:extLst>
      <p:ext uri="{BB962C8B-B14F-4D97-AF65-F5344CB8AC3E}">
        <p14:creationId xmlns:p14="http://schemas.microsoft.com/office/powerpoint/2010/main" val="33849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FAF62-310D-4409-A542-AEBF063C7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800" dirty="0">
                <a:solidFill>
                  <a:schemeClr val="tx2"/>
                </a:solidFill>
              </a:rPr>
              <a:t>Fases</a:t>
            </a:r>
            <a:endParaRPr lang="es-ES" sz="6000" dirty="0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D76D06-3667-4915-BF01-9F46405B93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>
                <a:solidFill>
                  <a:schemeClr val="tx2"/>
                </a:solidFill>
              </a:rPr>
              <a:t>1. Limpieza de la base de datos attacks.csv (datos extraídos del Global </a:t>
            </a:r>
            <a:r>
              <a:rPr lang="es-ES" dirty="0" err="1">
                <a:solidFill>
                  <a:schemeClr val="tx2"/>
                </a:solidFill>
              </a:rPr>
              <a:t>Shark</a:t>
            </a:r>
            <a:r>
              <a:rPr lang="es-ES" dirty="0">
                <a:solidFill>
                  <a:schemeClr val="tx2"/>
                </a:solidFill>
              </a:rPr>
              <a:t> </a:t>
            </a:r>
            <a:r>
              <a:rPr lang="es-ES" dirty="0" err="1">
                <a:solidFill>
                  <a:schemeClr val="tx2"/>
                </a:solidFill>
              </a:rPr>
              <a:t>Attack</a:t>
            </a:r>
            <a:r>
              <a:rPr lang="es-ES" dirty="0">
                <a:solidFill>
                  <a:schemeClr val="tx2"/>
                </a:solidFill>
              </a:rPr>
              <a:t> File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61F4FF-8E39-49B5-BFE3-E5E9C42A1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6635" y="2052116"/>
            <a:ext cx="3894222" cy="1659274"/>
          </a:xfrm>
        </p:spPr>
        <p:txBody>
          <a:bodyPr/>
          <a:lstStyle/>
          <a:p>
            <a:r>
              <a:rPr lang="es-ES" dirty="0">
                <a:solidFill>
                  <a:schemeClr val="tx2"/>
                </a:solidFill>
              </a:rPr>
              <a:t>2. Análisis de los datos del dataframe resultante: perfil de ataque de tiburón.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892AC2F-8B34-4C14-9869-2B2A4682E57A}"/>
              </a:ext>
            </a:extLst>
          </p:cNvPr>
          <p:cNvSpPr txBox="1"/>
          <p:nvPr/>
        </p:nvSpPr>
        <p:spPr>
          <a:xfrm>
            <a:off x="2605374" y="4575465"/>
            <a:ext cx="8219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Restricciones: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</a:rPr>
              <a:t>No se pueden eliminar columnas.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2"/>
                </a:solidFill>
              </a:rPr>
              <a:t>El número de registros final tiene que ser superior a 1.500 observaciones.</a:t>
            </a:r>
          </a:p>
        </p:txBody>
      </p:sp>
    </p:spTree>
    <p:extLst>
      <p:ext uri="{BB962C8B-B14F-4D97-AF65-F5344CB8AC3E}">
        <p14:creationId xmlns:p14="http://schemas.microsoft.com/office/powerpoint/2010/main" val="22822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CD35E-18FE-470D-97EB-1225CC55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Limpieza de la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8F1D89-0A7A-4945-8B11-DACF16B42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6160" indent="0">
              <a:buNone/>
            </a:pPr>
            <a:r>
              <a:rPr lang="es-ES" dirty="0">
                <a:solidFill>
                  <a:schemeClr val="tx2"/>
                </a:solidFill>
              </a:rPr>
              <a:t>El procedimiento ha sido: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Eliminar registros cuyo valor es nulo en al menos el 75% de sus celdas.</a:t>
            </a:r>
          </a:p>
          <a:p>
            <a:r>
              <a:rPr lang="es-ES" dirty="0">
                <a:solidFill>
                  <a:schemeClr val="tx2"/>
                </a:solidFill>
              </a:rPr>
              <a:t>Análisis de cada columna: con el objetivo de estandarizar y homogeneizar los valores. Se han buscado patrones.</a:t>
            </a:r>
          </a:p>
          <a:p>
            <a:r>
              <a:rPr lang="es-ES" dirty="0">
                <a:solidFill>
                  <a:schemeClr val="tx2"/>
                </a:solidFill>
              </a:rPr>
              <a:t>Relleno de valores nulos.</a:t>
            </a:r>
          </a:p>
          <a:p>
            <a:r>
              <a:rPr lang="es-ES" dirty="0">
                <a:solidFill>
                  <a:schemeClr val="tx2"/>
                </a:solidFill>
              </a:rPr>
              <a:t>Comprobación de registros duplicados: dataframe y subset.</a:t>
            </a:r>
          </a:p>
          <a:p>
            <a:r>
              <a:rPr lang="es-ES" dirty="0">
                <a:solidFill>
                  <a:schemeClr val="tx2"/>
                </a:solidFill>
              </a:rPr>
              <a:t>Optimización de memoria: elección del dtype más oportuno.</a:t>
            </a:r>
          </a:p>
          <a:p>
            <a:r>
              <a:rPr lang="es-ES" dirty="0">
                <a:solidFill>
                  <a:schemeClr val="tx2"/>
                </a:solidFill>
              </a:rPr>
              <a:t>Localización y eliminación de outliers.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36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51AB5-81A7-4DD2-95BD-4FA4AD29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Resultado de la limpieza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F9F1B5-7713-4412-9C25-8955C386A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tx2"/>
                </a:solidFill>
              </a:rPr>
              <a:t>Minoración de las dimensiones del dataframe de 25.723 a 1.607 registros.</a:t>
            </a:r>
          </a:p>
          <a:p>
            <a:r>
              <a:rPr lang="es-ES" dirty="0">
                <a:solidFill>
                  <a:schemeClr val="tx2"/>
                </a:solidFill>
              </a:rPr>
              <a:t>Desaparición de elementos nulos.</a:t>
            </a:r>
          </a:p>
          <a:p>
            <a:r>
              <a:rPr lang="es-ES" dirty="0">
                <a:solidFill>
                  <a:schemeClr val="tx2"/>
                </a:solidFill>
              </a:rPr>
              <a:t>Optimización de memoria: de 22,8 a 1,1 MB.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8734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50EA7-9B94-4CD1-A4FF-0BFC4668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Análisis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B2F264-12B9-43DE-9066-E5A642D8E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tx2"/>
                </a:solidFill>
              </a:rPr>
              <a:t>Para ello: conversión de varias de las variables categóricas a numéricas (mediante </a:t>
            </a:r>
            <a:r>
              <a:rPr lang="es-ES" dirty="0" err="1">
                <a:solidFill>
                  <a:schemeClr val="tx2"/>
                </a:solidFill>
              </a:rPr>
              <a:t>get_dummies</a:t>
            </a:r>
            <a:r>
              <a:rPr lang="es-ES" dirty="0">
                <a:solidFill>
                  <a:schemeClr val="tx2"/>
                </a:solidFill>
              </a:rPr>
              <a:t>).</a:t>
            </a:r>
          </a:p>
          <a:p>
            <a:r>
              <a:rPr lang="es-ES" dirty="0">
                <a:solidFill>
                  <a:schemeClr val="tx2"/>
                </a:solidFill>
              </a:rPr>
              <a:t>Se ha medido cada variable por separado para establecer un perfil de ataque de tiburones.</a:t>
            </a:r>
          </a:p>
        </p:txBody>
      </p:sp>
    </p:spTree>
    <p:extLst>
      <p:ext uri="{BB962C8B-B14F-4D97-AF65-F5344CB8AC3E}">
        <p14:creationId xmlns:p14="http://schemas.microsoft.com/office/powerpoint/2010/main" val="1630726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16B49-F7D3-465C-A6A4-B63CA024B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Variables/Perfil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ABBF3C-F870-4E2E-9B0F-930D41C9A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tx2"/>
                </a:solidFill>
              </a:rPr>
              <a:t>Sexo: hombres.</a:t>
            </a:r>
          </a:p>
          <a:p>
            <a:r>
              <a:rPr lang="es-ES" dirty="0">
                <a:solidFill>
                  <a:schemeClr val="tx2"/>
                </a:solidFill>
              </a:rPr>
              <a:t>Edad: 28 años.</a:t>
            </a:r>
          </a:p>
          <a:p>
            <a:r>
              <a:rPr lang="es-ES" dirty="0">
                <a:solidFill>
                  <a:schemeClr val="tx2"/>
                </a:solidFill>
              </a:rPr>
              <a:t>Tipo de ataque: no provocado.</a:t>
            </a:r>
          </a:p>
          <a:p>
            <a:r>
              <a:rPr lang="es-ES" dirty="0">
                <a:solidFill>
                  <a:schemeClr val="tx2"/>
                </a:solidFill>
              </a:rPr>
              <a:t>Actividad: surf y nado.</a:t>
            </a:r>
          </a:p>
          <a:p>
            <a:r>
              <a:rPr lang="es-ES" dirty="0">
                <a:solidFill>
                  <a:schemeClr val="tx2"/>
                </a:solidFill>
              </a:rPr>
              <a:t>Lesiones: extremidades inferiores (no fatídicos).</a:t>
            </a:r>
          </a:p>
          <a:p>
            <a:r>
              <a:rPr lang="es-ES" dirty="0">
                <a:solidFill>
                  <a:schemeClr val="tx2"/>
                </a:solidFill>
              </a:rPr>
              <a:t>Países: USA, Australia y Sudáfrica (top 3).</a:t>
            </a:r>
          </a:p>
          <a:p>
            <a:r>
              <a:rPr lang="es-ES" dirty="0">
                <a:solidFill>
                  <a:schemeClr val="tx2"/>
                </a:solidFill>
              </a:rPr>
              <a:t>Especies: tiburón blanco, tigre y toro (top 3).</a:t>
            </a:r>
          </a:p>
        </p:txBody>
      </p:sp>
    </p:spTree>
    <p:extLst>
      <p:ext uri="{BB962C8B-B14F-4D97-AF65-F5344CB8AC3E}">
        <p14:creationId xmlns:p14="http://schemas.microsoft.com/office/powerpoint/2010/main" val="128757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9C4FC-D80F-45D6-86BD-1526D943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Limitaciones y propuestas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7E9A38-7585-4ACD-A12B-270CB17E3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chemeClr val="tx2"/>
                </a:solidFill>
              </a:rPr>
              <a:t>El formulario de recopilación de datos no es nada restrictivo. Se pueden mezclar tipos de datos.</a:t>
            </a:r>
          </a:p>
          <a:p>
            <a:r>
              <a:rPr lang="es-ES" dirty="0">
                <a:solidFill>
                  <a:schemeClr val="tx2"/>
                </a:solidFill>
              </a:rPr>
              <a:t>Podría mejorarse con desplegables de opciones limitadas.</a:t>
            </a:r>
          </a:p>
          <a:p>
            <a:r>
              <a:rPr lang="es-ES" dirty="0">
                <a:solidFill>
                  <a:schemeClr val="tx2"/>
                </a:solidFill>
              </a:rPr>
              <a:t>También si te obligase a respetar ciertos formatos.</a:t>
            </a:r>
          </a:p>
          <a:p>
            <a:r>
              <a:rPr lang="es-ES" dirty="0">
                <a:solidFill>
                  <a:schemeClr val="tx2"/>
                </a:solidFill>
              </a:rPr>
              <a:t>La variable hora no aporta gran cosa; propondría indicar cuatro valores: amanecer, día, ocaso, noche.</a:t>
            </a:r>
          </a:p>
          <a:p>
            <a:r>
              <a:rPr lang="es-ES" dirty="0">
                <a:solidFill>
                  <a:schemeClr val="tx2"/>
                </a:solidFill>
              </a:rPr>
              <a:t>Propondría incorporar alguna otra variable: clima y/o temperatura del agua.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3191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5F67B-8E3A-4597-B028-250CE7CDC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8CB0E9-3425-41FB-8E36-12416CDD1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tx2"/>
                </a:solidFill>
              </a:rPr>
              <a:t>De esta base de datos poco se puede extraer.</a:t>
            </a:r>
          </a:p>
          <a:p>
            <a:r>
              <a:rPr lang="es-ES" dirty="0">
                <a:solidFill>
                  <a:schemeClr val="tx2"/>
                </a:solidFill>
              </a:rPr>
              <a:t>Con otro método de recogida de datos se podrían establecer protocolos de prevención.</a:t>
            </a:r>
          </a:p>
          <a:p>
            <a:r>
              <a:rPr lang="es-ES" dirty="0">
                <a:solidFill>
                  <a:schemeClr val="tx2"/>
                </a:solidFill>
              </a:rPr>
              <a:t>No puede demostrarse que haya depredación. Desde el sitio Web indican que los ataques de tiburones pueden deberse a:</a:t>
            </a:r>
          </a:p>
          <a:p>
            <a:pPr lvl="1"/>
            <a:r>
              <a:rPr lang="es-ES" dirty="0">
                <a:solidFill>
                  <a:schemeClr val="tx2"/>
                </a:solidFill>
              </a:rPr>
              <a:t>Una respuesta sensorial a estímulos.</a:t>
            </a:r>
          </a:p>
          <a:p>
            <a:pPr lvl="1"/>
            <a:r>
              <a:rPr lang="es-ES" dirty="0">
                <a:solidFill>
                  <a:schemeClr val="tx2"/>
                </a:solidFill>
              </a:rPr>
              <a:t>Curiosidad o que se sientan amenazados.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1466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6BD87-2144-459B-89BC-D198536BA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Bonus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D126A6-4606-4CBC-8C39-D61791127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tx2"/>
                </a:solidFill>
              </a:rPr>
              <a:t>Según G.S.A.F., por cada persona muerta por ataque de tiburón, nuestra especie mata millones de ellos.</a:t>
            </a:r>
          </a:p>
          <a:p>
            <a:r>
              <a:rPr lang="es-ES" dirty="0">
                <a:solidFill>
                  <a:schemeClr val="tx2"/>
                </a:solidFill>
              </a:rPr>
              <a:t>En marzo de </a:t>
            </a:r>
            <a:r>
              <a:rPr lang="es-ES" dirty="0">
                <a:solidFill>
                  <a:schemeClr val="tx2"/>
                </a:solidFill>
                <a:hlinkClick r:id="rId2" tooltip="200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2003</a:t>
            </a:r>
            <a:r>
              <a:rPr lang="es-ES" dirty="0">
                <a:solidFill>
                  <a:schemeClr val="tx2"/>
                </a:solidFill>
              </a:rPr>
              <a:t>, </a:t>
            </a:r>
            <a:r>
              <a:rPr lang="es-ES" i="1" dirty="0">
                <a:solidFill>
                  <a:schemeClr val="tx2"/>
                </a:solidFill>
              </a:rPr>
              <a:t>The Morning Call </a:t>
            </a:r>
            <a:r>
              <a:rPr lang="es-ES" dirty="0">
                <a:solidFill>
                  <a:schemeClr val="tx2"/>
                </a:solidFill>
              </a:rPr>
              <a:t>en </a:t>
            </a:r>
            <a:r>
              <a:rPr lang="es-ES" dirty="0">
                <a:solidFill>
                  <a:schemeClr val="tx2"/>
                </a:solidFill>
                <a:hlinkClick r:id="rId3" tooltip="Pensilvani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Pensilvania</a:t>
            </a:r>
            <a:r>
              <a:rPr lang="es-ES" dirty="0">
                <a:solidFill>
                  <a:schemeClr val="tx2"/>
                </a:solidFill>
              </a:rPr>
              <a:t> informó, " es 30 veces más probable morir por la caída de un </a:t>
            </a:r>
            <a:r>
              <a:rPr lang="es-ES" dirty="0">
                <a:solidFill>
                  <a:schemeClr val="tx2"/>
                </a:solidFill>
                <a:hlinkClick r:id="rId4" tooltip="Coc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coco</a:t>
            </a:r>
            <a:r>
              <a:rPr lang="es-ES" dirty="0">
                <a:solidFill>
                  <a:schemeClr val="tx2"/>
                </a:solidFill>
              </a:rPr>
              <a:t> que por un </a:t>
            </a:r>
            <a:r>
              <a:rPr lang="es-ES" dirty="0">
                <a:solidFill>
                  <a:schemeClr val="tx2"/>
                </a:solidFill>
                <a:hlinkClick r:id="rId5" tooltip="Tiburó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tiburón</a:t>
            </a:r>
            <a:r>
              <a:rPr lang="es-ES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8575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235</TotalTime>
  <Words>454</Words>
  <Application>Microsoft Office PowerPoint</Application>
  <PresentationFormat>Panorámica</PresentationFormat>
  <Paragraphs>49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MS Shell Dlg 2</vt:lpstr>
      <vt:lpstr>Wingdings</vt:lpstr>
      <vt:lpstr>Wingdings 3</vt:lpstr>
      <vt:lpstr>Madison</vt:lpstr>
      <vt:lpstr>Sharks</vt:lpstr>
      <vt:lpstr>Fases</vt:lpstr>
      <vt:lpstr>Limpieza de la base de datos</vt:lpstr>
      <vt:lpstr>Resultado de la limpieza</vt:lpstr>
      <vt:lpstr>Análisis de datos</vt:lpstr>
      <vt:lpstr>Variables/Perfil</vt:lpstr>
      <vt:lpstr>Limitaciones y propuestas</vt:lpstr>
      <vt:lpstr>Conclusiones</vt:lpstr>
      <vt:lpstr>Bonus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Sharks</dc:title>
  <dc:creator>Eduardo Pastor Ruiz</dc:creator>
  <cp:lastModifiedBy>Eduardo Pastor Ruiz</cp:lastModifiedBy>
  <cp:revision>11</cp:revision>
  <dcterms:created xsi:type="dcterms:W3CDTF">2023-01-30T22:06:13Z</dcterms:created>
  <dcterms:modified xsi:type="dcterms:W3CDTF">2023-01-31T02:01:45Z</dcterms:modified>
</cp:coreProperties>
</file>