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8" r:id="rId1"/>
  </p:sldMasterIdLst>
  <p:notesMasterIdLst>
    <p:notesMasterId r:id="rId3"/>
  </p:notesMasterIdLst>
  <p:sldIdLst>
    <p:sldId id="257" r:id="rId2"/>
  </p:sldIdLst>
  <p:sldSz cx="12801600" cy="96012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F8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40" y="-86"/>
      </p:cViewPr>
      <p:guideLst>
        <p:guide orient="horz" pos="3024"/>
        <p:guide pos="403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7D6866-805C-42D4-9FBA-C5B348A12DFF}" type="datetimeFigureOut">
              <a:rPr lang="en-US" smtClean="0"/>
              <a:pPr/>
              <a:t>8/25/2022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13A541B-DF82-4BEE-9A33-9E9CCCCD91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3A541B-DF82-4BEE-9A33-9E9CCCCD91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3019" y="2026922"/>
            <a:ext cx="9269355" cy="4661413"/>
          </a:xfrm>
        </p:spPr>
        <p:txBody>
          <a:bodyPr anchor="b"/>
          <a:lstStyle>
            <a:lvl1pPr>
              <a:defRPr sz="10080"/>
            </a:lvl1pPr>
          </a:lstStyle>
          <a:p>
            <a:r>
              <a:rPr lang="en-US"/>
              <a:t>Click to edit Master title style</a:t>
            </a:r>
            <a:endParaRPr lang="en-US" dirty="0"/>
          </a:p>
        </p:txBody>
      </p:sp>
      <p:sp>
        <p:nvSpPr>
          <p:cNvPr id="3" name="Subtitle 2"/>
          <p:cNvSpPr>
            <a:spLocks noGrp="1"/>
          </p:cNvSpPr>
          <p:nvPr>
            <p:ph type="subTitle" idx="1"/>
          </p:nvPr>
        </p:nvSpPr>
        <p:spPr>
          <a:xfrm>
            <a:off x="1213019" y="6688332"/>
            <a:ext cx="9269355" cy="1205988"/>
          </a:xfrm>
        </p:spPr>
        <p:txBody>
          <a:bodyPr anchor="t"/>
          <a:lstStyle>
            <a:lvl1pPr marL="0" indent="0" algn="l">
              <a:buNone/>
              <a:defRPr cap="all">
                <a:solidFill>
                  <a:schemeClr val="accent1"/>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413106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3021" y="6720822"/>
            <a:ext cx="9269354" cy="793433"/>
          </a:xfrm>
        </p:spPr>
        <p:txBody>
          <a:bodyPr anchor="b">
            <a:normAutofit/>
          </a:bodyPr>
          <a:lstStyle>
            <a:lvl1pPr algn="l">
              <a:defRPr sz="33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3019" y="960120"/>
            <a:ext cx="9269355" cy="509693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4" name="Text Placeholder 3"/>
          <p:cNvSpPr>
            <a:spLocks noGrp="1"/>
          </p:cNvSpPr>
          <p:nvPr>
            <p:ph type="body" sz="half" idx="2"/>
          </p:nvPr>
        </p:nvSpPr>
        <p:spPr>
          <a:xfrm>
            <a:off x="1213020" y="7514255"/>
            <a:ext cx="9269352" cy="691197"/>
          </a:xfrm>
        </p:spPr>
        <p:txBody>
          <a:bodyPr>
            <a:normAutofit/>
          </a:bodyPr>
          <a:lstStyle>
            <a:lvl1pPr marL="0" indent="0">
              <a:buNone/>
              <a:defRPr sz="168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114629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13019" y="2026920"/>
            <a:ext cx="9269355" cy="2773680"/>
          </a:xfrm>
        </p:spPr>
        <p:txBody>
          <a:bodyPr/>
          <a:lstStyle>
            <a:lvl1pPr>
              <a:defRPr sz="6720"/>
            </a:lvl1pPr>
          </a:lstStyle>
          <a:p>
            <a:r>
              <a:rPr lang="en-US"/>
              <a:t>Click to edit Master title style</a:t>
            </a:r>
            <a:endParaRPr lang="en-US" dirty="0"/>
          </a:p>
        </p:txBody>
      </p:sp>
      <p:sp>
        <p:nvSpPr>
          <p:cNvPr id="8" name="Text Placeholder 3"/>
          <p:cNvSpPr>
            <a:spLocks noGrp="1"/>
          </p:cNvSpPr>
          <p:nvPr>
            <p:ph type="body" sz="half" idx="2"/>
          </p:nvPr>
        </p:nvSpPr>
        <p:spPr>
          <a:xfrm>
            <a:off x="1213019" y="5120640"/>
            <a:ext cx="9269355" cy="3307080"/>
          </a:xfrm>
        </p:spPr>
        <p:txBody>
          <a:bodyPr anchor="ctr">
            <a:normAutofit/>
          </a:bodyPr>
          <a:lstStyle>
            <a:lvl1pPr marL="0" indent="0">
              <a:buNone/>
              <a:defRPr sz="252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3391786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3973" y="2026921"/>
            <a:ext cx="8401469" cy="3244709"/>
          </a:xfrm>
        </p:spPr>
        <p:txBody>
          <a:bodyPr/>
          <a:lstStyle>
            <a:lvl1pPr>
              <a:defRPr sz="6720"/>
            </a:lvl1pPr>
          </a:lstStyle>
          <a:p>
            <a:r>
              <a:rPr lang="en-US"/>
              <a:t>Click to edit Master title style</a:t>
            </a:r>
            <a:endParaRPr lang="en-US" dirty="0"/>
          </a:p>
        </p:txBody>
      </p:sp>
      <p:sp>
        <p:nvSpPr>
          <p:cNvPr id="14" name="Text Placeholder 3"/>
          <p:cNvSpPr>
            <a:spLocks noGrp="1"/>
          </p:cNvSpPr>
          <p:nvPr>
            <p:ph type="body" sz="half" idx="13"/>
          </p:nvPr>
        </p:nvSpPr>
        <p:spPr>
          <a:xfrm>
            <a:off x="2036343" y="5271628"/>
            <a:ext cx="7629819" cy="479044"/>
          </a:xfrm>
        </p:spPr>
        <p:txBody>
          <a:bodyPr anchor="t">
            <a:normAutofit/>
          </a:bodyPr>
          <a:lstStyle>
            <a:lvl1pPr marL="0" indent="0">
              <a:buNone/>
              <a:defRPr lang="en-US" sz="1960" b="0" i="0" kern="1200" cap="small" dirty="0">
                <a:solidFill>
                  <a:schemeClr val="accent1"/>
                </a:solidFill>
                <a:latin typeface="+mj-lt"/>
                <a:ea typeface="+mj-ea"/>
                <a:cs typeface="+mj-cs"/>
              </a:defRPr>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0" name="Text Placeholder 3"/>
          <p:cNvSpPr>
            <a:spLocks noGrp="1"/>
          </p:cNvSpPr>
          <p:nvPr>
            <p:ph type="body" sz="half" idx="2"/>
          </p:nvPr>
        </p:nvSpPr>
        <p:spPr>
          <a:xfrm>
            <a:off x="1213019" y="6090920"/>
            <a:ext cx="9269355" cy="2346960"/>
          </a:xfrm>
        </p:spPr>
        <p:txBody>
          <a:bodyPr anchor="ctr">
            <a:normAutofit/>
          </a:bodyPr>
          <a:lstStyle>
            <a:lvl1pPr marL="0" indent="0">
              <a:buNone/>
              <a:defRPr sz="252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
        <p:nvSpPr>
          <p:cNvPr id="9" name="TextBox 8"/>
          <p:cNvSpPr txBox="1"/>
          <p:nvPr/>
        </p:nvSpPr>
        <p:spPr>
          <a:xfrm>
            <a:off x="943457" y="1359755"/>
            <a:ext cx="842227" cy="2720745"/>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7080" dirty="0"/>
              <a:t>“</a:t>
            </a:r>
          </a:p>
        </p:txBody>
      </p:sp>
      <p:sp>
        <p:nvSpPr>
          <p:cNvPr id="13" name="TextBox 12"/>
          <p:cNvSpPr txBox="1"/>
          <p:nvPr/>
        </p:nvSpPr>
        <p:spPr>
          <a:xfrm>
            <a:off x="9799567" y="3659303"/>
            <a:ext cx="842227" cy="2720745"/>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7080" dirty="0"/>
              <a:t>”</a:t>
            </a:r>
          </a:p>
        </p:txBody>
      </p:sp>
    </p:spTree>
    <p:extLst>
      <p:ext uri="{BB962C8B-B14F-4D97-AF65-F5344CB8AC3E}">
        <p14:creationId xmlns="" xmlns:p14="http://schemas.microsoft.com/office/powerpoint/2010/main" val="392483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13018" y="4373881"/>
            <a:ext cx="9269357" cy="2314452"/>
          </a:xfrm>
        </p:spPr>
        <p:txBody>
          <a:bodyPr anchor="b"/>
          <a:lstStyle>
            <a:lvl1pPr algn="l">
              <a:defRPr sz="5600" b="0" cap="none"/>
            </a:lvl1pPr>
          </a:lstStyle>
          <a:p>
            <a:r>
              <a:rPr lang="en-US"/>
              <a:t>Click to edit Master title style</a:t>
            </a:r>
            <a:endParaRPr lang="en-US" dirty="0"/>
          </a:p>
        </p:txBody>
      </p:sp>
      <p:sp>
        <p:nvSpPr>
          <p:cNvPr id="3" name="Text Placeholder 2"/>
          <p:cNvSpPr>
            <a:spLocks noGrp="1"/>
          </p:cNvSpPr>
          <p:nvPr>
            <p:ph type="body" idx="1"/>
          </p:nvPr>
        </p:nvSpPr>
        <p:spPr>
          <a:xfrm>
            <a:off x="1213019" y="6688333"/>
            <a:ext cx="9269355" cy="1204560"/>
          </a:xfrm>
        </p:spPr>
        <p:txBody>
          <a:bodyPr anchor="t"/>
          <a:lstStyle>
            <a:lvl1pPr marL="0" indent="0" algn="l">
              <a:buNone/>
              <a:defRPr sz="2800" cap="none">
                <a:solidFill>
                  <a:schemeClr val="accent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985852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880"/>
            </a:lvl1pPr>
          </a:lstStyle>
          <a:p>
            <a:r>
              <a:rPr lang="en-US"/>
              <a:t>Click to edit Master title style</a:t>
            </a:r>
            <a:endParaRPr lang="en-US" dirty="0"/>
          </a:p>
        </p:txBody>
      </p:sp>
      <p:sp>
        <p:nvSpPr>
          <p:cNvPr id="3" name="Text Placeholder 2"/>
          <p:cNvSpPr>
            <a:spLocks noGrp="1"/>
          </p:cNvSpPr>
          <p:nvPr>
            <p:ph type="body" idx="1"/>
          </p:nvPr>
        </p:nvSpPr>
        <p:spPr>
          <a:xfrm>
            <a:off x="664768" y="2773680"/>
            <a:ext cx="3095015"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6" name="Text Placeholder 3"/>
          <p:cNvSpPr>
            <a:spLocks noGrp="1"/>
          </p:cNvSpPr>
          <p:nvPr>
            <p:ph type="body" sz="half" idx="15"/>
          </p:nvPr>
        </p:nvSpPr>
        <p:spPr>
          <a:xfrm>
            <a:off x="685265" y="3733800"/>
            <a:ext cx="3074518" cy="502507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Text Placeholder 4"/>
          <p:cNvSpPr>
            <a:spLocks noGrp="1"/>
          </p:cNvSpPr>
          <p:nvPr>
            <p:ph type="body" sz="quarter" idx="3"/>
          </p:nvPr>
        </p:nvSpPr>
        <p:spPr>
          <a:xfrm>
            <a:off x="4078905" y="2773680"/>
            <a:ext cx="3083856"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19" name="Text Placeholder 3"/>
          <p:cNvSpPr>
            <a:spLocks noGrp="1"/>
          </p:cNvSpPr>
          <p:nvPr>
            <p:ph type="body" sz="half" idx="16"/>
          </p:nvPr>
        </p:nvSpPr>
        <p:spPr>
          <a:xfrm>
            <a:off x="4067821" y="3733800"/>
            <a:ext cx="3094939" cy="502507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4" name="Text Placeholder 4"/>
          <p:cNvSpPr>
            <a:spLocks noGrp="1"/>
          </p:cNvSpPr>
          <p:nvPr>
            <p:ph type="body" sz="quarter" idx="13"/>
          </p:nvPr>
        </p:nvSpPr>
        <p:spPr>
          <a:xfrm>
            <a:off x="7482884" y="2773680"/>
            <a:ext cx="3079521"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0" name="Text Placeholder 3"/>
          <p:cNvSpPr>
            <a:spLocks noGrp="1"/>
          </p:cNvSpPr>
          <p:nvPr>
            <p:ph type="body" sz="half" idx="17"/>
          </p:nvPr>
        </p:nvSpPr>
        <p:spPr>
          <a:xfrm>
            <a:off x="7482884" y="3733800"/>
            <a:ext cx="3079521" cy="5025073"/>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cxnSp>
        <p:nvCxnSpPr>
          <p:cNvPr id="17" name="Straight Connector 16"/>
          <p:cNvCxnSpPr/>
          <p:nvPr/>
        </p:nvCxnSpPr>
        <p:spPr>
          <a:xfrm>
            <a:off x="3913468" y="2987040"/>
            <a:ext cx="0" cy="55473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312242" y="2987040"/>
            <a:ext cx="0" cy="555363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422129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880"/>
            </a:lvl1pPr>
          </a:lstStyle>
          <a:p>
            <a:r>
              <a:rPr lang="en-US"/>
              <a:t>Click to edit Master title style</a:t>
            </a:r>
            <a:endParaRPr lang="en-US" dirty="0"/>
          </a:p>
        </p:txBody>
      </p:sp>
      <p:sp>
        <p:nvSpPr>
          <p:cNvPr id="3" name="Text Placeholder 2"/>
          <p:cNvSpPr>
            <a:spLocks noGrp="1"/>
          </p:cNvSpPr>
          <p:nvPr>
            <p:ph type="body" idx="1"/>
          </p:nvPr>
        </p:nvSpPr>
        <p:spPr>
          <a:xfrm>
            <a:off x="685265" y="5951329"/>
            <a:ext cx="3087857"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29" name="Picture Placeholder 2"/>
          <p:cNvSpPr>
            <a:spLocks noGrp="1" noChangeAspect="1"/>
          </p:cNvSpPr>
          <p:nvPr>
            <p:ph type="pic" idx="15"/>
          </p:nvPr>
        </p:nvSpPr>
        <p:spPr>
          <a:xfrm>
            <a:off x="685265" y="3093720"/>
            <a:ext cx="3087857"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22" name="Text Placeholder 3"/>
          <p:cNvSpPr>
            <a:spLocks noGrp="1"/>
          </p:cNvSpPr>
          <p:nvPr>
            <p:ph type="body" sz="half" idx="18"/>
          </p:nvPr>
        </p:nvSpPr>
        <p:spPr>
          <a:xfrm>
            <a:off x="685265" y="6758097"/>
            <a:ext cx="3087857" cy="922865"/>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Text Placeholder 4"/>
          <p:cNvSpPr>
            <a:spLocks noGrp="1"/>
          </p:cNvSpPr>
          <p:nvPr>
            <p:ph type="body" sz="quarter" idx="3"/>
          </p:nvPr>
        </p:nvSpPr>
        <p:spPr>
          <a:xfrm>
            <a:off x="4084909" y="5951329"/>
            <a:ext cx="3077852"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30" name="Picture Placeholder 2"/>
          <p:cNvSpPr>
            <a:spLocks noGrp="1" noChangeAspect="1"/>
          </p:cNvSpPr>
          <p:nvPr>
            <p:ph type="pic" idx="21"/>
          </p:nvPr>
        </p:nvSpPr>
        <p:spPr>
          <a:xfrm>
            <a:off x="4084908" y="3093720"/>
            <a:ext cx="3077852"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23" name="Text Placeholder 3"/>
          <p:cNvSpPr>
            <a:spLocks noGrp="1"/>
          </p:cNvSpPr>
          <p:nvPr>
            <p:ph type="body" sz="half" idx="19"/>
          </p:nvPr>
        </p:nvSpPr>
        <p:spPr>
          <a:xfrm>
            <a:off x="4083487" y="6758096"/>
            <a:ext cx="3081929" cy="922865"/>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14" name="Text Placeholder 4"/>
          <p:cNvSpPr>
            <a:spLocks noGrp="1"/>
          </p:cNvSpPr>
          <p:nvPr>
            <p:ph type="body" sz="quarter" idx="13"/>
          </p:nvPr>
        </p:nvSpPr>
        <p:spPr>
          <a:xfrm>
            <a:off x="7482884" y="5951329"/>
            <a:ext cx="3079521"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31" name="Picture Placeholder 2"/>
          <p:cNvSpPr>
            <a:spLocks noGrp="1" noChangeAspect="1"/>
          </p:cNvSpPr>
          <p:nvPr>
            <p:ph type="pic" idx="22"/>
          </p:nvPr>
        </p:nvSpPr>
        <p:spPr>
          <a:xfrm>
            <a:off x="7482883" y="3093720"/>
            <a:ext cx="3079521" cy="213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24" name="Text Placeholder 3"/>
          <p:cNvSpPr>
            <a:spLocks noGrp="1"/>
          </p:cNvSpPr>
          <p:nvPr>
            <p:ph type="body" sz="half" idx="20"/>
          </p:nvPr>
        </p:nvSpPr>
        <p:spPr>
          <a:xfrm>
            <a:off x="7482755" y="6758093"/>
            <a:ext cx="3083599" cy="922865"/>
          </a:xfrm>
        </p:spPr>
        <p:txBody>
          <a:bodyPr anchor="t">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cxnSp>
        <p:nvCxnSpPr>
          <p:cNvPr id="17" name="Straight Connector 16"/>
          <p:cNvCxnSpPr/>
          <p:nvPr/>
        </p:nvCxnSpPr>
        <p:spPr>
          <a:xfrm>
            <a:off x="3913468" y="2987040"/>
            <a:ext cx="0" cy="554736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312242" y="2987040"/>
            <a:ext cx="0" cy="555363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3760861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58220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1696" y="602300"/>
            <a:ext cx="1840710" cy="815657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85265" y="1082487"/>
            <a:ext cx="7796337" cy="7676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292685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53189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3021" y="4006428"/>
            <a:ext cx="9269354" cy="2681906"/>
          </a:xfrm>
        </p:spPr>
        <p:txBody>
          <a:bodyPr anchor="b"/>
          <a:lstStyle>
            <a:lvl1pPr algn="l">
              <a:defRPr sz="5600" b="0" cap="none"/>
            </a:lvl1pPr>
          </a:lstStyle>
          <a:p>
            <a:r>
              <a:rPr lang="en-US"/>
              <a:t>Click to edit Master title style</a:t>
            </a:r>
            <a:endParaRPr lang="en-US" dirty="0"/>
          </a:p>
        </p:txBody>
      </p:sp>
      <p:sp>
        <p:nvSpPr>
          <p:cNvPr id="3" name="Text Placeholder 2"/>
          <p:cNvSpPr>
            <a:spLocks noGrp="1"/>
          </p:cNvSpPr>
          <p:nvPr>
            <p:ph type="body" idx="1"/>
          </p:nvPr>
        </p:nvSpPr>
        <p:spPr>
          <a:xfrm>
            <a:off x="1213019" y="6688333"/>
            <a:ext cx="9269355" cy="1204560"/>
          </a:xfrm>
        </p:spPr>
        <p:txBody>
          <a:bodyPr anchor="t"/>
          <a:lstStyle>
            <a:lvl1pPr marL="0" indent="0" algn="l">
              <a:buNone/>
              <a:defRPr sz="2800" cap="all">
                <a:solidFill>
                  <a:schemeClr val="accent1"/>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422714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8781" y="2884807"/>
            <a:ext cx="4617358" cy="5874068"/>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38766" y="2878531"/>
            <a:ext cx="4617361" cy="5880343"/>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223929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8780" y="2667000"/>
            <a:ext cx="4617357"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158781" y="3520440"/>
            <a:ext cx="4617358" cy="5238433"/>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38767" y="2667000"/>
            <a:ext cx="4617358" cy="806767"/>
          </a:xfrm>
        </p:spPr>
        <p:txBody>
          <a:bodyPr anchor="b">
            <a:noAutofit/>
          </a:bodyPr>
          <a:lstStyle>
            <a:lvl1pPr marL="0" indent="0">
              <a:buNone/>
              <a:defRPr sz="3360" b="0">
                <a:solidFill>
                  <a:schemeClr val="accent1"/>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5938767" y="3520440"/>
            <a:ext cx="4617358" cy="5238433"/>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395395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179066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121935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3017" y="2026920"/>
            <a:ext cx="3572047" cy="2026920"/>
          </a:xfrm>
        </p:spPr>
        <p:txBody>
          <a:bodyPr anchor="b"/>
          <a:lstStyle>
            <a:lvl1pPr algn="l">
              <a:defRPr sz="3360" b="0"/>
            </a:lvl1pPr>
          </a:lstStyle>
          <a:p>
            <a:r>
              <a:rPr lang="en-US"/>
              <a:t>Click to edit Master title style</a:t>
            </a:r>
            <a:endParaRPr lang="en-US" dirty="0"/>
          </a:p>
        </p:txBody>
      </p:sp>
      <p:sp>
        <p:nvSpPr>
          <p:cNvPr id="3" name="Content Placeholder 2"/>
          <p:cNvSpPr>
            <a:spLocks noGrp="1"/>
          </p:cNvSpPr>
          <p:nvPr>
            <p:ph idx="1"/>
          </p:nvPr>
        </p:nvSpPr>
        <p:spPr>
          <a:xfrm>
            <a:off x="5025157" y="2026920"/>
            <a:ext cx="5457218" cy="6400800"/>
          </a:xfrm>
        </p:spPr>
        <p:txBody>
          <a:bodyPr anchor="ctr">
            <a:normAutofit/>
          </a:bodyPr>
          <a:lstStyle>
            <a:lvl1pPr>
              <a:defRPr sz="2800"/>
            </a:lvl1pPr>
            <a:lvl2pPr>
              <a:defRPr sz="2520"/>
            </a:lvl2pPr>
            <a:lvl3pPr>
              <a:defRPr sz="2240"/>
            </a:lvl3pPr>
            <a:lvl4pPr>
              <a:defRPr sz="1960"/>
            </a:lvl4pPr>
            <a:lvl5pPr>
              <a:defRPr sz="1960"/>
            </a:lvl5pPr>
            <a:lvl6pPr>
              <a:defRPr sz="1960"/>
            </a:lvl6pPr>
            <a:lvl7pPr>
              <a:defRPr sz="1960"/>
            </a:lvl7pPr>
            <a:lvl8pPr>
              <a:defRPr sz="1960"/>
            </a:lvl8pPr>
            <a:lvl9pPr>
              <a:defRPr sz="1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13017" y="4380994"/>
            <a:ext cx="3572047" cy="4053839"/>
          </a:xfrm>
        </p:spPr>
        <p:txBody>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7" name="Date Placeholder 4"/>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277150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1918" y="2595869"/>
            <a:ext cx="5348944" cy="2204731"/>
          </a:xfrm>
        </p:spPr>
        <p:txBody>
          <a:bodyPr anchor="b">
            <a:normAutofit/>
          </a:bodyPr>
          <a:lstStyle>
            <a:lvl1pPr algn="l">
              <a:defRPr sz="5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298925" y="1600200"/>
            <a:ext cx="3361295" cy="6400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endParaRPr lang="en-US" dirty="0"/>
          </a:p>
        </p:txBody>
      </p:sp>
      <p:sp>
        <p:nvSpPr>
          <p:cNvPr id="4" name="Text Placeholder 3"/>
          <p:cNvSpPr>
            <a:spLocks noGrp="1"/>
          </p:cNvSpPr>
          <p:nvPr>
            <p:ph type="body" sz="half" idx="2"/>
          </p:nvPr>
        </p:nvSpPr>
        <p:spPr>
          <a:xfrm>
            <a:off x="1213018" y="5120640"/>
            <a:ext cx="5340619" cy="1920240"/>
          </a:xfrm>
        </p:spPr>
        <p:txBody>
          <a:bodyPr>
            <a:normAutofit/>
          </a:bodyPr>
          <a:lstStyle>
            <a:lvl1pPr marL="0" indent="0">
              <a:buNone/>
              <a:defRPr sz="196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DC5D7478-A273-4753-847C-2E6CC4F6D05B}" type="datetimeFigureOut">
              <a:rPr lang="en-IN" smtClean="0"/>
              <a:pPr/>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321363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819205" y="2346960"/>
            <a:ext cx="3947160" cy="394716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965765" y="-640080"/>
            <a:ext cx="2240280" cy="224028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819205" y="8534400"/>
            <a:ext cx="1386840" cy="138684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15583" y="3733800"/>
            <a:ext cx="5867400" cy="58674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75703" y="4053840"/>
            <a:ext cx="3307080" cy="330708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843902" y="0"/>
            <a:ext cx="960120" cy="153924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8594" y="633805"/>
            <a:ext cx="9877532" cy="1960742"/>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58780" y="2874096"/>
            <a:ext cx="9396316" cy="58736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492985" y="2560280"/>
            <a:ext cx="1386839" cy="320123"/>
          </a:xfrm>
          <a:prstGeom prst="rect">
            <a:avLst/>
          </a:prstGeom>
        </p:spPr>
        <p:txBody>
          <a:bodyPr vert="horz" lIns="91440" tIns="45720" rIns="91440" bIns="45720" rtlCol="0" anchor="t"/>
          <a:lstStyle>
            <a:lvl1pPr algn="l">
              <a:defRPr sz="1540" b="0" i="0">
                <a:solidFill>
                  <a:schemeClr val="tx1">
                    <a:tint val="75000"/>
                    <a:alpha val="60000"/>
                  </a:schemeClr>
                </a:solidFill>
              </a:defRPr>
            </a:lvl1pPr>
          </a:lstStyle>
          <a:p>
            <a:fld id="{DC5D7478-A273-4753-847C-2E6CC4F6D05B}" type="datetimeFigureOut">
              <a:rPr lang="en-IN" smtClean="0"/>
              <a:pPr/>
              <a:t>25-08-2022</a:t>
            </a:fld>
            <a:endParaRPr lang="en-IN"/>
          </a:p>
        </p:txBody>
      </p:sp>
      <p:sp>
        <p:nvSpPr>
          <p:cNvPr id="5" name="Footer Placeholder 4"/>
          <p:cNvSpPr>
            <a:spLocks noGrp="1"/>
          </p:cNvSpPr>
          <p:nvPr>
            <p:ph type="ftr" sz="quarter" idx="3"/>
          </p:nvPr>
        </p:nvSpPr>
        <p:spPr>
          <a:xfrm rot="5400000">
            <a:off x="8726670" y="4568719"/>
            <a:ext cx="5403713" cy="320124"/>
          </a:xfrm>
          <a:prstGeom prst="rect">
            <a:avLst/>
          </a:prstGeom>
        </p:spPr>
        <p:txBody>
          <a:bodyPr vert="horz" lIns="91440" tIns="45720" rIns="91440" bIns="45720" rtlCol="0" anchor="b"/>
          <a:lstStyle>
            <a:lvl1pPr algn="l">
              <a:defRPr sz="154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873004" y="414031"/>
            <a:ext cx="880338" cy="1074762"/>
          </a:xfrm>
          <a:prstGeom prst="rect">
            <a:avLst/>
          </a:prstGeom>
        </p:spPr>
        <p:txBody>
          <a:bodyPr vert="horz" lIns="91440" tIns="45720" rIns="91440" bIns="45720" rtlCol="0" anchor="b"/>
          <a:lstStyle>
            <a:lvl1pPr algn="ctr">
              <a:defRPr sz="3921" b="0" i="0">
                <a:solidFill>
                  <a:schemeClr val="tx1">
                    <a:tint val="75000"/>
                  </a:schemeClr>
                </a:solidFill>
              </a:defRPr>
            </a:lvl1pPr>
          </a:lstStyle>
          <a:p>
            <a:fld id="{7CCF6975-800E-4DAF-B64E-94E631AC923B}" type="slidenum">
              <a:rPr lang="en-IN" smtClean="0"/>
              <a:pPr/>
              <a:t>‹#›</a:t>
            </a:fld>
            <a:endParaRPr lang="en-IN"/>
          </a:p>
        </p:txBody>
      </p:sp>
    </p:spTree>
    <p:extLst>
      <p:ext uri="{BB962C8B-B14F-4D97-AF65-F5344CB8AC3E}">
        <p14:creationId xmlns="" xmlns:p14="http://schemas.microsoft.com/office/powerpoint/2010/main" val="1305523422"/>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640080" rtl="0" eaLnBrk="1" latinLnBrk="0" hangingPunct="1">
        <a:spcBef>
          <a:spcPct val="0"/>
        </a:spcBef>
        <a:buNone/>
        <a:defRPr sz="588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0060" indent="-480060" algn="l" defTabSz="640080" rtl="0" eaLnBrk="1" latinLnBrk="0" hangingPunct="1">
        <a:spcBef>
          <a:spcPts val="1400"/>
        </a:spcBef>
        <a:spcAft>
          <a:spcPts val="0"/>
        </a:spcAft>
        <a:buClr>
          <a:schemeClr val="accent1"/>
        </a:buClr>
        <a:buSzPct val="80000"/>
        <a:buFont typeface="Wingdings 3" charset="2"/>
        <a:buChar char=""/>
        <a:defRPr sz="2800" b="0" i="0" kern="1200">
          <a:solidFill>
            <a:schemeClr val="tx1"/>
          </a:solidFill>
          <a:latin typeface="+mj-lt"/>
          <a:ea typeface="+mj-ea"/>
          <a:cs typeface="+mj-cs"/>
        </a:defRPr>
      </a:lvl1pPr>
      <a:lvl2pPr marL="1040130" indent="-400050" algn="l" defTabSz="640080" rtl="0" eaLnBrk="1" latinLnBrk="0" hangingPunct="1">
        <a:spcBef>
          <a:spcPts val="1400"/>
        </a:spcBef>
        <a:spcAft>
          <a:spcPts val="0"/>
        </a:spcAft>
        <a:buClr>
          <a:schemeClr val="accent1"/>
        </a:buClr>
        <a:buSzPct val="80000"/>
        <a:buFont typeface="Wingdings 3" charset="2"/>
        <a:buChar char=""/>
        <a:defRPr sz="2520" b="0" i="0" kern="1200">
          <a:solidFill>
            <a:schemeClr val="tx1"/>
          </a:solidFill>
          <a:latin typeface="+mj-lt"/>
          <a:ea typeface="+mj-ea"/>
          <a:cs typeface="+mj-cs"/>
        </a:defRPr>
      </a:lvl2pPr>
      <a:lvl3pPr marL="1600200" indent="-320040" algn="l" defTabSz="640080" rtl="0" eaLnBrk="1" latinLnBrk="0" hangingPunct="1">
        <a:spcBef>
          <a:spcPts val="1400"/>
        </a:spcBef>
        <a:spcAft>
          <a:spcPts val="0"/>
        </a:spcAft>
        <a:buClr>
          <a:schemeClr val="accent1"/>
        </a:buClr>
        <a:buSzPct val="80000"/>
        <a:buFont typeface="Wingdings 3" charset="2"/>
        <a:buChar char=""/>
        <a:defRPr sz="2240" b="0" i="0" kern="1200">
          <a:solidFill>
            <a:schemeClr val="tx1"/>
          </a:solidFill>
          <a:latin typeface="+mj-lt"/>
          <a:ea typeface="+mj-ea"/>
          <a:cs typeface="+mj-cs"/>
        </a:defRPr>
      </a:lvl3pPr>
      <a:lvl4pPr marL="2240280" indent="-320040" algn="l" defTabSz="640080" rtl="0" eaLnBrk="1" latinLnBrk="0" hangingPunct="1">
        <a:spcBef>
          <a:spcPts val="1400"/>
        </a:spcBef>
        <a:spcAft>
          <a:spcPts val="0"/>
        </a:spcAft>
        <a:buClr>
          <a:schemeClr val="accent1"/>
        </a:buClr>
        <a:buSzPct val="80000"/>
        <a:buFont typeface="Wingdings 3" charset="2"/>
        <a:buChar char=""/>
        <a:defRPr sz="1960" b="0" i="0" kern="1200">
          <a:solidFill>
            <a:schemeClr val="tx1"/>
          </a:solidFill>
          <a:latin typeface="+mj-lt"/>
          <a:ea typeface="+mj-ea"/>
          <a:cs typeface="+mj-cs"/>
        </a:defRPr>
      </a:lvl4pPr>
      <a:lvl5pPr marL="2880360" indent="-320040" algn="l" defTabSz="640080" rtl="0" eaLnBrk="1" latinLnBrk="0" hangingPunct="1">
        <a:spcBef>
          <a:spcPts val="1400"/>
        </a:spcBef>
        <a:spcAft>
          <a:spcPts val="0"/>
        </a:spcAft>
        <a:buClr>
          <a:schemeClr val="accent1"/>
        </a:buClr>
        <a:buSzPct val="80000"/>
        <a:buFont typeface="Wingdings 3" charset="2"/>
        <a:buChar char=""/>
        <a:defRPr sz="1960" b="0" i="0" kern="1200">
          <a:solidFill>
            <a:schemeClr val="tx1"/>
          </a:solidFill>
          <a:latin typeface="+mj-lt"/>
          <a:ea typeface="+mj-ea"/>
          <a:cs typeface="+mj-cs"/>
        </a:defRPr>
      </a:lvl5pPr>
      <a:lvl6pPr marL="3520440" indent="-320040" algn="l" defTabSz="640080" rtl="0" eaLnBrk="1" latinLnBrk="0" hangingPunct="1">
        <a:spcBef>
          <a:spcPts val="1400"/>
        </a:spcBef>
        <a:spcAft>
          <a:spcPts val="0"/>
        </a:spcAft>
        <a:buClr>
          <a:schemeClr val="accent1"/>
        </a:buClr>
        <a:buSzPct val="80000"/>
        <a:buFont typeface="Wingdings 3" charset="2"/>
        <a:buChar char=""/>
        <a:defRPr sz="1960" b="0" i="0" kern="1200">
          <a:solidFill>
            <a:schemeClr val="tx1"/>
          </a:solidFill>
          <a:latin typeface="+mj-lt"/>
          <a:ea typeface="+mj-ea"/>
          <a:cs typeface="+mj-cs"/>
        </a:defRPr>
      </a:lvl6pPr>
      <a:lvl7pPr marL="4160520" indent="-320040" algn="l" defTabSz="640080" rtl="0" eaLnBrk="1" latinLnBrk="0" hangingPunct="1">
        <a:spcBef>
          <a:spcPts val="1400"/>
        </a:spcBef>
        <a:spcAft>
          <a:spcPts val="0"/>
        </a:spcAft>
        <a:buClr>
          <a:schemeClr val="accent1"/>
        </a:buClr>
        <a:buSzPct val="80000"/>
        <a:buFont typeface="Wingdings 3" charset="2"/>
        <a:buChar char=""/>
        <a:defRPr sz="1960" b="0" i="0" kern="1200">
          <a:solidFill>
            <a:schemeClr val="tx1"/>
          </a:solidFill>
          <a:latin typeface="+mj-lt"/>
          <a:ea typeface="+mj-ea"/>
          <a:cs typeface="+mj-cs"/>
        </a:defRPr>
      </a:lvl7pPr>
      <a:lvl8pPr marL="4800600" indent="-320040" algn="l" defTabSz="640080" rtl="0" eaLnBrk="1" latinLnBrk="0" hangingPunct="1">
        <a:spcBef>
          <a:spcPts val="1400"/>
        </a:spcBef>
        <a:spcAft>
          <a:spcPts val="0"/>
        </a:spcAft>
        <a:buClr>
          <a:schemeClr val="accent1"/>
        </a:buClr>
        <a:buSzPct val="80000"/>
        <a:buFont typeface="Wingdings 3" charset="2"/>
        <a:buChar char=""/>
        <a:defRPr sz="1960" b="0" i="0" kern="1200">
          <a:solidFill>
            <a:schemeClr val="tx1"/>
          </a:solidFill>
          <a:latin typeface="+mj-lt"/>
          <a:ea typeface="+mj-ea"/>
          <a:cs typeface="+mj-cs"/>
        </a:defRPr>
      </a:lvl8pPr>
      <a:lvl9pPr marL="5440680" indent="-320040" algn="l" defTabSz="640080" rtl="0" eaLnBrk="1" latinLnBrk="0" hangingPunct="1">
        <a:spcBef>
          <a:spcPts val="1400"/>
        </a:spcBef>
        <a:spcAft>
          <a:spcPts val="0"/>
        </a:spcAft>
        <a:buClr>
          <a:schemeClr val="accent1"/>
        </a:buClr>
        <a:buSzPct val="80000"/>
        <a:buFont typeface="Wingdings 3" charset="2"/>
        <a:buChar char=""/>
        <a:defRPr sz="1960" b="0" i="0" kern="1200">
          <a:solidFill>
            <a:schemeClr val="tx1"/>
          </a:solidFill>
          <a:latin typeface="+mj-lt"/>
          <a:ea typeface="+mj-ea"/>
          <a:cs typeface="+mj-cs"/>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hehumaneleague.org/article/environmental-benefits-of-veganis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vox.com/21562639/climate-change-plant-based-diets-science-meat-dairy" TargetMode="External"/><Relationship Id="rId5" Type="http://schemas.openxmlformats.org/officeDocument/2006/relationships/hyperlink" Target="https://www.bbc.com/news/science-environment-49238749"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FD89220-3E19-333C-9CBC-C738635F4F51}"/>
              </a:ext>
            </a:extLst>
          </p:cNvPr>
          <p:cNvSpPr txBox="1"/>
          <p:nvPr/>
        </p:nvSpPr>
        <p:spPr>
          <a:xfrm>
            <a:off x="184150" y="705595"/>
            <a:ext cx="12433300" cy="675506"/>
          </a:xfrm>
          <a:prstGeom prst="rect">
            <a:avLst/>
          </a:prstGeom>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Veganism is a new form of lifestyle that is based on food habits. In veganism, the food diet includes all the products which are based on the plant and its products. This form does not encourage any kind of food products which are animal based or made by animal-based products. People are now adopting this new food habit and it is encouraged a lot too as it has various positive effects on the environment and is good for the animal life stock too. </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84EDC82F-12CA-BA15-510F-3D51B5044A0D}"/>
              </a:ext>
            </a:extLst>
          </p:cNvPr>
          <p:cNvSpPr txBox="1"/>
          <p:nvPr/>
        </p:nvSpPr>
        <p:spPr>
          <a:xfrm>
            <a:off x="184150" y="396455"/>
            <a:ext cx="1758950" cy="280270"/>
          </a:xfrm>
          <a:prstGeom prst="rect">
            <a:avLst/>
          </a:prstGeom>
          <a:solidFill>
            <a:schemeClr val="accent5"/>
          </a:soli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79F568FF-0820-A89B-4D8A-21CCF66A12D0}"/>
              </a:ext>
            </a:extLst>
          </p:cNvPr>
          <p:cNvSpPr txBox="1"/>
          <p:nvPr/>
        </p:nvSpPr>
        <p:spPr>
          <a:xfrm>
            <a:off x="184150" y="1522733"/>
            <a:ext cx="7207250" cy="284164"/>
          </a:xfrm>
          <a:prstGeom prst="rect">
            <a:avLst/>
          </a:prstGeom>
          <a:solidFill>
            <a:schemeClr val="accent5"/>
          </a:solidFill>
        </p:spPr>
        <p:txBody>
          <a:bodyPr wrap="square">
            <a:spAutoFit/>
          </a:bodyPr>
          <a:lstStyle/>
          <a:p>
            <a:pPr algn="ctr">
              <a:lnSpc>
                <a:spcPct val="107000"/>
              </a:lnSpc>
              <a:spcAft>
                <a:spcPts val="800"/>
              </a:spcAft>
            </a:pP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Benefits of Veganism</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4FA6D8E1-A472-7044-91E3-E87C88EA8AB7}"/>
              </a:ext>
            </a:extLst>
          </p:cNvPr>
          <p:cNvSpPr txBox="1"/>
          <p:nvPr/>
        </p:nvSpPr>
        <p:spPr>
          <a:xfrm>
            <a:off x="184150" y="1975902"/>
            <a:ext cx="3327400" cy="2058833"/>
          </a:xfrm>
          <a:prstGeom prst="rect">
            <a:avLst/>
          </a:prstGeom>
          <a:gradFill>
            <a:gsLst>
              <a:gs pos="0">
                <a:schemeClr val="accent3">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first major benefit is the emission of greenhouse gases. It was found that plant-based meat emits 90% fewer greenhouse gases as compared to animal-based meat. The amount of carbon which is saved by consuming just one plant-based meal in comparison to an animal-based meal will be sufficient to run a car for a day. The carbon footprints are reduced by a good amount just by avoiding animal-based food products (The Human League, 2021). </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AAC5A036-5BB3-93BA-04B1-4F3F76113D29}"/>
              </a:ext>
            </a:extLst>
          </p:cNvPr>
          <p:cNvSpPr txBox="1"/>
          <p:nvPr/>
        </p:nvSpPr>
        <p:spPr>
          <a:xfrm>
            <a:off x="184150" y="8216205"/>
            <a:ext cx="4908550" cy="1384995"/>
          </a:xfrm>
          <a:prstGeom prst="rect">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r>
              <a:rPr lang="en-US" sz="1200" dirty="0">
                <a:solidFill>
                  <a:schemeClr val="bg1"/>
                </a:solidFill>
                <a:effectLst/>
                <a:latin typeface="Times New Roman" panose="02020603050405020304" pitchFamily="18" charset="0"/>
                <a:ea typeface="Calibri" panose="020F0502020204030204" pitchFamily="34" charset="0"/>
              </a:rPr>
              <a:t>According to the current reports, 8.9% of the world’s population is still suffering from hunger on the other hand there are some who have access to a lot of food and they waste it as well. If we move to vegan dietary habits then it is possible to save nearly about 75% of the global farmland that is used by livestock for grazing and maintenance purposes and that 75% of that land can be used to grow the plants and plant-based used products which will be used to fight the hunger on a mass level (The Human League, 2021). </a:t>
            </a:r>
            <a:endParaRPr lang="en-IN" sz="1200" dirty="0">
              <a:solidFill>
                <a:schemeClr val="bg1"/>
              </a:solidFill>
            </a:endParaRPr>
          </a:p>
        </p:txBody>
      </p:sp>
      <p:sp>
        <p:nvSpPr>
          <p:cNvPr id="13" name="TextBox 12">
            <a:extLst>
              <a:ext uri="{FF2B5EF4-FFF2-40B4-BE49-F238E27FC236}">
                <a16:creationId xmlns="" xmlns:a16="http://schemas.microsoft.com/office/drawing/2014/main" id="{A46CBB04-2D6E-B469-AA68-CD7C88FE2A9A}"/>
              </a:ext>
            </a:extLst>
          </p:cNvPr>
          <p:cNvSpPr txBox="1"/>
          <p:nvPr/>
        </p:nvSpPr>
        <p:spPr>
          <a:xfrm>
            <a:off x="4498976" y="4216156"/>
            <a:ext cx="2619374" cy="2849306"/>
          </a:xfrm>
          <a:prstGeom prst="rect">
            <a:avLst/>
          </a:prstGeom>
          <a:gradFill>
            <a:gsLst>
              <a:gs pos="0">
                <a:schemeClr val="accent6">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maintain the livestock lots of cropland is needed which is created by cutting down the forests i.e., deforestation. By deforestation, not only the plant and their species are going lost but it also affects the species population of the animals living in that area and eventually resulting in their extinction in long run. But if veganism is adopted then there will be no such need for deforestation but will require more plantations and that will be beneficial for the environment in many ways (The Human League, 2021).</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 xmlns:a16="http://schemas.microsoft.com/office/drawing/2014/main" id="{2AA9FA30-D9F6-8D53-A750-2A6D9211B3EB}"/>
              </a:ext>
            </a:extLst>
          </p:cNvPr>
          <p:cNvSpPr txBox="1"/>
          <p:nvPr/>
        </p:nvSpPr>
        <p:spPr>
          <a:xfrm>
            <a:off x="5092700" y="7207094"/>
            <a:ext cx="2298700" cy="2256452"/>
          </a:xfrm>
          <a:prstGeom prst="rect">
            <a:avLst/>
          </a:prstGeom>
          <a:gradFill>
            <a:gsLst>
              <a:gs pos="0">
                <a:schemeClr val="bg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Veganism also helps in the conservation of water. It was found in a study that out of total water used in agriculture, nearly 41% is used just to maintain the livestock feed. If the number of livestock needed for consumption is reduced then the amount of water needed can also be reduced and it can be saved for the future (The Human League, 2021). </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 xmlns:a16="http://schemas.microsoft.com/office/drawing/2014/main" id="{58AEFCF4-A376-94E6-0A59-06DDB2443287}"/>
              </a:ext>
            </a:extLst>
          </p:cNvPr>
          <p:cNvSpPr txBox="1"/>
          <p:nvPr/>
        </p:nvSpPr>
        <p:spPr>
          <a:xfrm>
            <a:off x="3790950" y="1952423"/>
            <a:ext cx="3327400" cy="2058833"/>
          </a:xfrm>
          <a:prstGeom prst="rect">
            <a:avLst/>
          </a:prstGeom>
          <a:gradFill>
            <a:gsLst>
              <a:gs pos="0">
                <a:schemeClr val="accent4">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processing of animal-based products such as meat, etc. requires lots of processing to make them edible. For example, 31.5 Kilowatt hours of energy is needed to make only one pound of beef and in the nearly same amount, one can use the refrigerator for a whole month. On the other hand, plant-based protein sources such as beans, nuts, etc. do not require that much processing and energy making them a better choice during climate emergencies (The Human League, 2021). </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 xmlns:a16="http://schemas.microsoft.com/office/drawing/2014/main" id="{7FB8F9D1-45F3-3AC8-4169-1DFF461899F7}"/>
              </a:ext>
            </a:extLst>
          </p:cNvPr>
          <p:cNvSpPr txBox="1"/>
          <p:nvPr/>
        </p:nvSpPr>
        <p:spPr>
          <a:xfrm>
            <a:off x="7639051" y="5011645"/>
            <a:ext cx="4883149" cy="1268361"/>
          </a:xfrm>
          <a:prstGeom prst="rect">
            <a:avLst/>
          </a:prstGeom>
          <a:gradFill>
            <a:gsLst>
              <a:gs pos="0">
                <a:schemeClr val="accent3">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not suggested for every individual in the world to turn vegan and just used food-based products. There are some countries and some parts of the world where people don’t have any other option instead of feeding on animal products and meat and it is not expected for such people to become vegan too. But surely, wherever possible, people can choose a vegan diet instead of non-vegan food (Harrabin, 2019). </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 xmlns:a16="http://schemas.microsoft.com/office/drawing/2014/main" id="{6BFF85D9-2364-C2DC-DD56-55901C2BEF2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6701" y="4156782"/>
            <a:ext cx="4089400" cy="3277505"/>
          </a:xfrm>
          <a:prstGeom prst="rect">
            <a:avLst/>
          </a:prstGeom>
        </p:spPr>
      </p:pic>
      <p:sp>
        <p:nvSpPr>
          <p:cNvPr id="22" name="TextBox 21">
            <a:extLst>
              <a:ext uri="{FF2B5EF4-FFF2-40B4-BE49-F238E27FC236}">
                <a16:creationId xmlns="" xmlns:a16="http://schemas.microsoft.com/office/drawing/2014/main" id="{73037821-AC61-FD1E-787F-ACC534CEB485}"/>
              </a:ext>
            </a:extLst>
          </p:cNvPr>
          <p:cNvSpPr txBox="1"/>
          <p:nvPr/>
        </p:nvSpPr>
        <p:spPr>
          <a:xfrm>
            <a:off x="225425" y="7428242"/>
            <a:ext cx="4171951" cy="646331"/>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Picture: Percentage of greenhouse gas emission via animal-based products.</a:t>
            </a:r>
          </a:p>
          <a:p>
            <a:r>
              <a:rPr lang="en-US" sz="1200" dirty="0">
                <a:solidFill>
                  <a:schemeClr val="bg1"/>
                </a:solidFill>
                <a:latin typeface="Times New Roman" panose="02020603050405020304" pitchFamily="18" charset="0"/>
                <a:cs typeface="Times New Roman" panose="02020603050405020304" pitchFamily="18" charset="0"/>
              </a:rPr>
              <a:t>Source: </a:t>
            </a: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(Harrabin, 2019)</a:t>
            </a:r>
            <a:endParaRPr lang="en-IN" sz="1200" dirty="0">
              <a:solidFill>
                <a:schemeClr val="bg1"/>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 xmlns:a16="http://schemas.microsoft.com/office/drawing/2014/main" id="{A3D2873A-252B-C676-F45C-4099606F0499}"/>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34301" y="1438126"/>
            <a:ext cx="4692650" cy="2448074"/>
          </a:xfrm>
          <a:prstGeom prst="rect">
            <a:avLst/>
          </a:prstGeom>
        </p:spPr>
      </p:pic>
      <p:sp>
        <p:nvSpPr>
          <p:cNvPr id="25" name="TextBox 24">
            <a:extLst>
              <a:ext uri="{FF2B5EF4-FFF2-40B4-BE49-F238E27FC236}">
                <a16:creationId xmlns="" xmlns:a16="http://schemas.microsoft.com/office/drawing/2014/main" id="{DEC0AA34-4249-AEB5-2F2A-5FDA63C54E2D}"/>
              </a:ext>
            </a:extLst>
          </p:cNvPr>
          <p:cNvSpPr txBox="1"/>
          <p:nvPr/>
        </p:nvSpPr>
        <p:spPr>
          <a:xfrm>
            <a:off x="7642225" y="3943225"/>
            <a:ext cx="4171951" cy="646331"/>
          </a:xfrm>
          <a:prstGeom prst="rect">
            <a:avLst/>
          </a:prstGeom>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Graph: Showing positive impacts of veganism on both demand and supply side. </a:t>
            </a:r>
          </a:p>
          <a:p>
            <a:r>
              <a:rPr lang="en-US" sz="1200" dirty="0">
                <a:solidFill>
                  <a:schemeClr val="bg1"/>
                </a:solidFill>
                <a:latin typeface="Times New Roman" panose="02020603050405020304" pitchFamily="18" charset="0"/>
                <a:cs typeface="Times New Roman" panose="02020603050405020304" pitchFamily="18" charset="0"/>
              </a:rPr>
              <a:t>Source: (Pike, 2020</a:t>
            </a: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 xmlns:a16="http://schemas.microsoft.com/office/drawing/2014/main" id="{C6A06802-1B0D-C946-8526-F651A635B0EF}"/>
              </a:ext>
            </a:extLst>
          </p:cNvPr>
          <p:cNvSpPr txBox="1"/>
          <p:nvPr/>
        </p:nvSpPr>
        <p:spPr>
          <a:xfrm>
            <a:off x="7972427" y="6466909"/>
            <a:ext cx="4549773" cy="280270"/>
          </a:xfrm>
          <a:prstGeom prst="rect">
            <a:avLst/>
          </a:prstGeom>
          <a:solidFill>
            <a:schemeClr val="accent5"/>
          </a:solidFill>
        </p:spPr>
        <p:txBody>
          <a:bodyPr wrap="square">
            <a:spAutoFit/>
          </a:bodyPr>
          <a:lstStyle/>
          <a:p>
            <a:pPr algn="ctr">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 xmlns:a16="http://schemas.microsoft.com/office/drawing/2014/main" id="{988F9649-89BF-5255-329D-4390DC7043A2}"/>
              </a:ext>
            </a:extLst>
          </p:cNvPr>
          <p:cNvSpPr txBox="1"/>
          <p:nvPr/>
        </p:nvSpPr>
        <p:spPr>
          <a:xfrm>
            <a:off x="7639051" y="4646581"/>
            <a:ext cx="4787900" cy="280270"/>
          </a:xfrm>
          <a:prstGeom prst="rect">
            <a:avLst/>
          </a:prstGeom>
          <a:solidFill>
            <a:schemeClr val="accent5"/>
          </a:solidFill>
        </p:spPr>
        <p:txBody>
          <a:bodyPr wrap="square">
            <a:spAutoFit/>
          </a:bodyPr>
          <a:lstStyle/>
          <a:p>
            <a:pPr algn="ctr">
              <a:lnSpc>
                <a:spcPct val="107000"/>
              </a:lnSpc>
              <a:spcAft>
                <a:spcPts val="800"/>
              </a:spcAft>
            </a:pPr>
            <a:r>
              <a:rPr lang="en-US" sz="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Note</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 xmlns:a16="http://schemas.microsoft.com/office/drawing/2014/main" id="{E8B579EC-51EA-057D-1B57-9AE2B4432E97}"/>
              </a:ext>
            </a:extLst>
          </p:cNvPr>
          <p:cNvSpPr txBox="1"/>
          <p:nvPr/>
        </p:nvSpPr>
        <p:spPr>
          <a:xfrm>
            <a:off x="7988302" y="6934083"/>
            <a:ext cx="4565649" cy="2457981"/>
          </a:xfrm>
          <a:prstGeom prst="rect">
            <a:avLst/>
          </a:prstGeom>
          <a:gradFill>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lgn="just">
              <a:lnSpc>
                <a:spcPct val="107000"/>
              </a:lnSpc>
              <a:spcAft>
                <a:spcPts val="800"/>
              </a:spcAft>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Harrabin, R. (2019). </a:t>
            </a:r>
            <a:r>
              <a:rPr lang="en-IN" sz="12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Plant-based diet can fight climate change – UN</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Retrieved on 10</a:t>
            </a:r>
            <a:r>
              <a:rPr lang="en-IN" sz="1200" baseline="30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August 2022, From </a:t>
            </a:r>
            <a:r>
              <a:rPr lang="en-IN" sz="1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https://www.bbc.com/news/science-environment-49238749</a:t>
            </a:r>
            <a:endPar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Pike, L. (2020). </a:t>
            </a:r>
            <a:r>
              <a:rPr lang="en-US" sz="12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Why we need policies to reduce meat consumption now. </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Retrieved on 10</a:t>
            </a:r>
            <a:r>
              <a:rPr lang="en-IN" sz="1200" baseline="30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August 2022, From </a:t>
            </a:r>
            <a:r>
              <a:rPr lang="en-IN" sz="1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 xmlns:ahyp="http://schemas.microsoft.com/office/drawing/2018/hyperlinkcolor" val="tx"/>
                    </a:ext>
                  </a:extLst>
                </a:hlinkClick>
              </a:rPr>
              <a:t>https://www.vox.com/21562639/climate-change-plant-based-diets-science-meat-dairy</a:t>
            </a:r>
            <a:endPar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Human League. (2021</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14 Reasons why going vegan is the best thing we can do for the planet</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Retrieved on 10</a:t>
            </a:r>
            <a:r>
              <a:rPr lang="en-IN" sz="1200" baseline="30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August 2022, From </a:t>
            </a:r>
            <a:r>
              <a:rPr lang="en-IN" sz="1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 xmlns:ahyp="http://schemas.microsoft.com/office/drawing/2018/hyperlinkcolor" val="tx"/>
                    </a:ext>
                  </a:extLst>
                </a:hlinkClick>
              </a:rPr>
              <a:t>https://thehumaneleague.org/article/environmental-benefits-of-veganism</a:t>
            </a:r>
            <a:endPar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 xmlns:a16="http://schemas.microsoft.com/office/drawing/2014/main" id="{B50BF3D4-2E1A-8635-2DEA-1A4D26CC2570}"/>
              </a:ext>
            </a:extLst>
          </p:cNvPr>
          <p:cNvSpPr txBox="1"/>
          <p:nvPr/>
        </p:nvSpPr>
        <p:spPr>
          <a:xfrm>
            <a:off x="5537200" y="114595"/>
            <a:ext cx="7016751" cy="400110"/>
          </a:xfrm>
          <a:prstGeom prst="rect">
            <a:avLst/>
          </a:prstGeom>
          <a:noFill/>
        </p:spPr>
        <p:txBody>
          <a:bodyPr wrap="square" rtlCol="0">
            <a:spAutoFit/>
          </a:bodyPr>
          <a:lstStyle/>
          <a:p>
            <a:r>
              <a:rPr lang="en-US" sz="2000" i="1" dirty="0">
                <a:solidFill>
                  <a:schemeClr val="bg1"/>
                </a:solidFill>
                <a:latin typeface="Arial Black" panose="020B0A04020102020204" pitchFamily="34" charset="0"/>
              </a:rPr>
              <a:t>Effect of Adopting Veganism on Climate Change</a:t>
            </a:r>
            <a:endParaRPr lang="en-IN" sz="2000" i="1" dirty="0">
              <a:solidFill>
                <a:schemeClr val="bg1"/>
              </a:solidFill>
              <a:latin typeface="Arial Black" panose="020B0A04020102020204" pitchFamily="34" charset="0"/>
            </a:endParaRPr>
          </a:p>
        </p:txBody>
      </p:sp>
    </p:spTree>
    <p:extLst>
      <p:ext uri="{BB962C8B-B14F-4D97-AF65-F5344CB8AC3E}">
        <p14:creationId xmlns="" xmlns:p14="http://schemas.microsoft.com/office/powerpoint/2010/main" val="3454980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BCE1F7"/>
      </a:dk2>
      <a:lt2>
        <a:srgbClr val="EBEBEB"/>
      </a:lt2>
      <a:accent1>
        <a:srgbClr val="EEF6D6"/>
      </a:accent1>
      <a:accent2>
        <a:srgbClr val="E6C133"/>
      </a:accent2>
      <a:accent3>
        <a:srgbClr val="FBE4D3"/>
      </a:accent3>
      <a:accent4>
        <a:srgbClr val="BCE1F7"/>
      </a:accent4>
      <a:accent5>
        <a:srgbClr val="E3F5FB"/>
      </a:accent5>
      <a:accent6>
        <a:srgbClr val="E0F6EC"/>
      </a:accent6>
      <a:hlink>
        <a:srgbClr val="F3F9E2"/>
      </a:hlink>
      <a:folHlink>
        <a:srgbClr val="C7EBF7"/>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752</Words>
  <Application>Microsoft Office PowerPoint</Application>
  <PresentationFormat>A3 Paper (297x420 mm)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Ion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2022-08-12T12:53:36Z</dcterms:created>
  <dcterms:modified xsi:type="dcterms:W3CDTF">2022-08-25T17:13:18Z</dcterms:modified>
</cp:coreProperties>
</file>