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0" autoAdjust="0"/>
  </p:normalViewPr>
  <p:slideViewPr>
    <p:cSldViewPr snapToGrid="0" snapToObjects="1">
      <p:cViewPr varScale="1">
        <p:scale>
          <a:sx n="63" d="100"/>
          <a:sy n="63" d="100"/>
        </p:scale>
        <p:origin x="77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 dirty="0" err="1">
                <a:solidFill>
                  <a:srgbClr val="D40202"/>
                </a:solidFill>
                <a:latin typeface="Myriad Pro"/>
                <a:cs typeface="Myriad Pro"/>
              </a:rPr>
              <a:t>HairStudio</a:t>
            </a:r>
            <a:endParaRPr lang="es-CL" sz="36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kern="1400" dirty="0">
                <a:solidFill>
                  <a:schemeClr val="bg1"/>
                </a:solidFill>
                <a:latin typeface="Myriad Pro Light"/>
                <a:cs typeface="Myriad Pro Light"/>
              </a:rPr>
              <a:t>Analista Programador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61453" y="4392541"/>
            <a:ext cx="4485459" cy="183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NOMBRE: Pablo </a:t>
            </a:r>
            <a:r>
              <a:rPr lang="es-CL" sz="1400" dirty="0" err="1">
                <a:latin typeface="Myriad Pro"/>
                <a:cs typeface="Myriad Pro"/>
              </a:rPr>
              <a:t>Leon</a:t>
            </a:r>
            <a:endParaRPr lang="es-CL" sz="1400" dirty="0">
              <a:latin typeface="Myriad Pro"/>
              <a:cs typeface="Myriad Pro"/>
            </a:endParaRP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                 Issa Peña Mondaca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                 Eduardo </a:t>
            </a:r>
            <a:r>
              <a:rPr lang="es-CL" sz="1400" dirty="0" err="1">
                <a:latin typeface="Myriad Pro"/>
                <a:cs typeface="Myriad Pro"/>
              </a:rPr>
              <a:t>Rapiman</a:t>
            </a:r>
            <a:r>
              <a:rPr lang="es-CL" sz="1400" dirty="0">
                <a:latin typeface="Myriad Pro"/>
                <a:cs typeface="Myriad Pro"/>
              </a:rPr>
              <a:t> Acuña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CARRERA: Analista Programador</a:t>
            </a:r>
          </a:p>
          <a:p>
            <a:pPr algn="l"/>
            <a:r>
              <a:rPr lang="es-CL" sz="1400" dirty="0">
                <a:latin typeface="Myriad Pro"/>
                <a:cs typeface="Myriad Pro"/>
              </a:rPr>
              <a:t>ASIGNTATURA:</a:t>
            </a:r>
            <a:r>
              <a:rPr lang="es-MX" sz="1400" b="0" i="0" dirty="0">
                <a:solidFill>
                  <a:srgbClr val="212529"/>
                </a:solidFill>
                <a:effectLst/>
                <a:latin typeface="-apple-system"/>
              </a:rPr>
              <a:t>Taller de Diseño y Desarrollo de Soluciones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PROFESOR: Geraldo Valenzuela Polanco</a:t>
            </a:r>
          </a:p>
          <a:p>
            <a:pPr>
              <a:lnSpc>
                <a:spcPct val="120000"/>
              </a:lnSpc>
            </a:pPr>
            <a:r>
              <a:rPr lang="es-CL" sz="1400" dirty="0">
                <a:latin typeface="Myriad Pro"/>
                <a:cs typeface="Myriad Pro"/>
              </a:rPr>
              <a:t>FECHA:11-12-2024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1971C-AD39-4CD1-914E-9CFF2ABD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Manteciones adaptativas y perfectivas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46BFF-121E-3056-47D3-1E321DD50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Mantencion </a:t>
            </a:r>
            <a:r>
              <a:rPr lang="en-US" dirty="0" err="1"/>
              <a:t>adaptativos</a:t>
            </a:r>
            <a:endParaRPr lang="en-US" dirty="0"/>
          </a:p>
          <a:p>
            <a:endParaRPr lang="en-US" dirty="0"/>
          </a:p>
          <a:p>
            <a:r>
              <a:rPr lang="es-MX" sz="1600" b="1" dirty="0"/>
              <a:t>Objetivo:</a:t>
            </a:r>
            <a:r>
              <a:rPr lang="es-MX" sz="1600" dirty="0"/>
              <a:t> Asegurar el funcionamiento en nuevos contextos tecnológicos o regulatorios.</a:t>
            </a:r>
          </a:p>
          <a:p>
            <a:endParaRPr lang="es-MX" sz="1600" dirty="0"/>
          </a:p>
          <a:p>
            <a:r>
              <a:rPr lang="es-CL" sz="1600" dirty="0"/>
              <a:t>Cual es la tarea de la mantención adaptativa?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71FBE2-A93D-FAF9-B3AA-AD2965844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Mantencion </a:t>
            </a:r>
            <a:r>
              <a:rPr lang="en-US" dirty="0" err="1"/>
              <a:t>perfectivos</a:t>
            </a:r>
            <a:endParaRPr lang="en-US" dirty="0"/>
          </a:p>
          <a:p>
            <a:endParaRPr lang="en-US" dirty="0"/>
          </a:p>
          <a:p>
            <a:r>
              <a:rPr lang="es-MX" sz="1600" b="1" dirty="0"/>
              <a:t>Objetivo:</a:t>
            </a:r>
            <a:r>
              <a:rPr lang="es-MX" sz="1600" dirty="0"/>
              <a:t> Mejorar la experiencia del usuario y el rendimiento del sistema.</a:t>
            </a:r>
          </a:p>
          <a:p>
            <a:endParaRPr lang="es-MX" sz="1600" dirty="0"/>
          </a:p>
          <a:p>
            <a:r>
              <a:rPr lang="es-CL" sz="1600" dirty="0"/>
              <a:t>Cual es la tarea de la mantención perfectiva?</a:t>
            </a:r>
          </a:p>
          <a:p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43373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582D8-590C-839E-EC08-ED8A4190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Peticiones de </a:t>
            </a:r>
            <a:r>
              <a:rPr lang="en-US" dirty="0" err="1"/>
              <a:t>modificaciones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1E5B1-AF97-8118-A58B-E84BAFDEE4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52F469-A0B7-88FE-4525-0BE64BEEE1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73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A07E8-C50F-37ED-E8D5-97D9E166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de </a:t>
            </a:r>
            <a:r>
              <a:rPr lang="en-US" dirty="0" err="1"/>
              <a:t>usuario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A5FA4-BA7F-F311-462F-EF045BD3EF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6A48B7-928B-DACD-076D-1C11899C01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43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 dirty="0">
                <a:solidFill>
                  <a:srgbClr val="D40202"/>
                </a:solidFill>
                <a:latin typeface="Myriad Pro"/>
                <a:cs typeface="Myriad Pro"/>
              </a:rPr>
              <a:t>Objetivo y solución 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 dirty="0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3E08F0-4FD7-F859-2297-C0534F18462E}"/>
              </a:ext>
            </a:extLst>
          </p:cNvPr>
          <p:cNvSpPr txBox="1"/>
          <p:nvPr/>
        </p:nvSpPr>
        <p:spPr>
          <a:xfrm>
            <a:off x="307821" y="1332380"/>
            <a:ext cx="7489160" cy="205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Nuestro Objetivo</a:t>
            </a:r>
            <a:r>
              <a:rPr lang="en-US" dirty="0"/>
              <a:t>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2693670" algn="l"/>
              </a:tabLst>
            </a:pPr>
            <a:r>
              <a:rPr lang="es-C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objetivo de este proyecto es desarrollar una página web para una peluquería que permita a los clientes reservar citas en línea de manera sencilla y acceder a un catálogo detallado de los servicios ofrecidos. La plataforma debe ser fácil de usar, tanto para los clientes como para el personal de la </a:t>
            </a:r>
            <a:r>
              <a:rPr lang="es-CL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peluqueria</a:t>
            </a:r>
            <a:r>
              <a:rPr lang="es-C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 debe facilitar la gestión de reservas y la organización de la agenda diaria. Además, se busca mejorar la experiencia del cliente, ofreciendo una forma moderna y eficiente de acceder a los servicios de la peluquería.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0AA456-0202-38FB-F438-E16D9A7E6565}"/>
              </a:ext>
            </a:extLst>
          </p:cNvPr>
          <p:cNvSpPr txBox="1"/>
          <p:nvPr/>
        </p:nvSpPr>
        <p:spPr>
          <a:xfrm>
            <a:off x="297821" y="3925182"/>
            <a:ext cx="6692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Nuestra </a:t>
            </a:r>
            <a:r>
              <a:rPr lang="en-US" dirty="0" err="1"/>
              <a:t>Solucion</a:t>
            </a:r>
            <a:r>
              <a:rPr lang="en-US" dirty="0"/>
              <a:t>:</a:t>
            </a:r>
          </a:p>
          <a:p>
            <a:r>
              <a:rPr lang="es-MX" sz="1600" dirty="0"/>
              <a:t>Implementar una web intuitivo que muestre un calendario interactivo con horarios disponibles. Los clientes podrán seleccionar una fecha y hora, proporcionando su nombre y correo  para confirmar la cita. Desde un panel administrativo, los profesionales  podrán gestionar las citas registradas, modificar la disponibilidad y atender a los clientes.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Diagramas y H.U(Historias de usuario)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CF5969A-324A-8684-EBE9-F52405A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9" y="1723922"/>
            <a:ext cx="5085525" cy="2619045"/>
          </a:xfrm>
          <a:prstGeom prst="rect">
            <a:avLst/>
          </a:prstGeom>
        </p:spPr>
      </p:pic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16.png" descr="Diagrama&#10;&#10;Descripción generada automáticamente">
            <a:extLst>
              <a:ext uri="{FF2B5EF4-FFF2-40B4-BE49-F238E27FC236}">
                <a16:creationId xmlns:a16="http://schemas.microsoft.com/office/drawing/2014/main" id="{A54BF336-1D24-E197-1496-340257868A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3789" y="1972138"/>
            <a:ext cx="3616521" cy="263101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5058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245199A7-7E2D-0B0D-55DC-1271025F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54" y="1658519"/>
            <a:ext cx="3929721" cy="3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5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976C73-B0DD-0D0A-7FF5-D9A4B05E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7" y="1315676"/>
            <a:ext cx="7753482" cy="42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30722-4A22-9871-51B0-6E2C0852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Historias de Usuario - Sistema de Agendamiento de Cita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5CE778-94EC-4012-1411-7263B1763ECC}"/>
              </a:ext>
            </a:extLst>
          </p:cNvPr>
          <p:cNvSpPr txBox="1"/>
          <p:nvPr/>
        </p:nvSpPr>
        <p:spPr>
          <a:xfrm>
            <a:off x="309716" y="1672782"/>
            <a:ext cx="260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"¿Qué son las historias de usuario?"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F3634C-40CA-9AAD-417F-5A004B61C39E}"/>
              </a:ext>
            </a:extLst>
          </p:cNvPr>
          <p:cNvSpPr/>
          <p:nvPr/>
        </p:nvSpPr>
        <p:spPr>
          <a:xfrm>
            <a:off x="2782529" y="2319113"/>
            <a:ext cx="5801031" cy="4323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HU01:</a:t>
            </a:r>
            <a:endParaRPr lang="es-MX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Rol:</a:t>
            </a:r>
            <a:r>
              <a:rPr lang="es-MX" sz="1400" dirty="0"/>
              <a:t>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Necesidad:</a:t>
            </a:r>
            <a:r>
              <a:rPr lang="es-MX" sz="1400" dirty="0"/>
              <a:t> Visualizar componentes con la imagen corporativa.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Razón:</a:t>
            </a:r>
            <a:r>
              <a:rPr lang="es-MX" sz="1400" dirty="0"/>
              <a:t> Sentirme identificado con la institución.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Criterios:</a:t>
            </a:r>
            <a:r>
              <a:rPr lang="es-MX" sz="1400" dirty="0"/>
              <a:t> Botones circulares, colores rojo/amarillo/blanco, logo visible.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HU02:</a:t>
            </a:r>
            <a:endParaRPr lang="es-MX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Rol:</a:t>
            </a:r>
            <a:r>
              <a:rPr lang="es-MX" sz="1400" dirty="0"/>
              <a:t>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Necesidad:</a:t>
            </a:r>
            <a:r>
              <a:rPr lang="es-MX" sz="1400" dirty="0"/>
              <a:t> Ver una bienvenida con descripción breve y promociones.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Razón:</a:t>
            </a:r>
            <a:r>
              <a:rPr lang="es-MX" sz="1400" dirty="0"/>
              <a:t> Conocer la peluquería y las ofertas.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Criterios:</a:t>
            </a:r>
            <a:r>
              <a:rPr lang="es-MX" sz="1400" dirty="0"/>
              <a:t> Mostrar bienvenida, descripción breve y promociones actuales.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HU03:</a:t>
            </a:r>
            <a:endParaRPr lang="es-MX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Rol:</a:t>
            </a:r>
            <a:r>
              <a:rPr lang="es-MX" sz="1400" dirty="0"/>
              <a:t>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Necesidad:</a:t>
            </a:r>
            <a:r>
              <a:rPr lang="es-MX" sz="1400" dirty="0"/>
              <a:t> Ver un menú con categorías de servicios y productos.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Razón:</a:t>
            </a:r>
            <a:r>
              <a:rPr lang="es-MX" sz="1400" dirty="0"/>
              <a:t> Navegar por la oferta de la peluquería.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Criterios:</a:t>
            </a:r>
            <a:r>
              <a:rPr lang="es-MX" sz="1400" dirty="0"/>
              <a:t> Menú visible al cargar la página.</a:t>
            </a:r>
          </a:p>
        </p:txBody>
      </p:sp>
    </p:spTree>
    <p:extLst>
      <p:ext uri="{BB962C8B-B14F-4D97-AF65-F5344CB8AC3E}">
        <p14:creationId xmlns:p14="http://schemas.microsoft.com/office/powerpoint/2010/main" val="310489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DF58E89-3206-7304-510B-41CE985D5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87510"/>
              </p:ext>
            </p:extLst>
          </p:nvPr>
        </p:nvGraphicFramePr>
        <p:xfrm>
          <a:off x="1563328" y="141750"/>
          <a:ext cx="6248972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972">
                  <a:extLst>
                    <a:ext uri="{9D8B030D-6E8A-4147-A177-3AD203B41FA5}">
                      <a16:colId xmlns:a16="http://schemas.microsoft.com/office/drawing/2014/main" val="2035426117"/>
                    </a:ext>
                  </a:extLst>
                </a:gridCol>
              </a:tblGrid>
              <a:tr h="838962">
                <a:tc>
                  <a:txBody>
                    <a:bodyPr/>
                    <a:lstStyle/>
                    <a:p>
                      <a:r>
                        <a:rPr lang="es-MX" sz="1400" b="1" dirty="0"/>
                        <a:t>HU04: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Ver opciones de servicios con descripciones, precios y fotos.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Elegir un servicio adecuado.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Mostrar descripciones, precios y fotos en la página de servicios.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71353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r>
                        <a:rPr lang="es-MX" sz="1400" b="1" dirty="0"/>
                        <a:t>HU05: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Filtrar servicios por categoría (corte, coloración, tratamientos, etc.).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Facilitar la búsqueda de servicios.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Filtro por categoría disponible en la página de servicios.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51764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r>
                        <a:rPr lang="es-MX" sz="1400" b="1" dirty="0"/>
                        <a:t>HU06: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Seleccionar un servicio y agendar una cita con fecha, hora y profesional.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Completar el proceso de selección de servicios.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Selección de servicio, fecha, hora y profesional para agendar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54948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r>
                        <a:rPr lang="es-MX" sz="1400" b="1" dirty="0"/>
                        <a:t>HU07: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Recibir confirmación después de agendar una cita.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Asegurarme de que mi cita fue registrada.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Confirmación visible después de agendar.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01331"/>
                  </a:ext>
                </a:extLst>
              </a:tr>
              <a:tr h="838962">
                <a:tc>
                  <a:txBody>
                    <a:bodyPr/>
                    <a:lstStyle/>
                    <a:p>
                      <a:r>
                        <a:rPr lang="es-MX" sz="1400" b="1" dirty="0"/>
                        <a:t>HU08: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Ver un calendario con la disponibilidad de los profesionales.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Elegir una fecha y hora adecuada.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Calendario con disponibilidad visible.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6950"/>
                  </a:ext>
                </a:extLst>
              </a:tr>
              <a:tr h="264935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593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7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45652A5-A7C8-F3F6-D9B4-626B21FF4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60544"/>
              </p:ext>
            </p:extLst>
          </p:nvPr>
        </p:nvGraphicFramePr>
        <p:xfrm>
          <a:off x="1524000" y="213360"/>
          <a:ext cx="6096000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2041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HU09: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Seleccionar una fecha y hora disponibles para la cita.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Confirmar disponibilidad y agendar.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Selección de fecha y hora disponible para cita.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1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HU10:Rol:</a:t>
                      </a:r>
                      <a:r>
                        <a:rPr lang="es-MX" sz="1400" dirty="0"/>
                        <a:t> Administrador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Gestionar el calendario y las citas desde un panel de administración.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Administrar eficientemente las citas de los usuarios.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Visualización de horarios y gestión de citas (confirmar, modificar, cancelar).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8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HU12: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Elegir entre diferentes métodos de pago.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Tener flexibilidad al pagar.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Métodos disponibles: débito y efectivo(en sucursal)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1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HU13: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Ingresar información de contacto y preferencia de horario.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Confirmar detalles de la cita.</a:t>
                      </a:r>
                    </a:p>
                    <a:p>
                      <a:r>
                        <a:rPr lang="es-MX" sz="1400" b="1" dirty="0"/>
                        <a:t>Criterios:</a:t>
                      </a:r>
                      <a:r>
                        <a:rPr lang="es-MX" sz="1400" dirty="0"/>
                        <a:t> Formulario para información de contacto y preferencia de horario.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HU14</a:t>
                      </a:r>
                      <a:endParaRPr lang="es-MX" sz="1400" dirty="0"/>
                    </a:p>
                    <a:p>
                      <a:r>
                        <a:rPr lang="es-MX" sz="1400" b="1" dirty="0"/>
                        <a:t>Rol:</a:t>
                      </a:r>
                      <a:r>
                        <a:rPr lang="es-MX" sz="1400" dirty="0"/>
                        <a:t> Usuario</a:t>
                      </a:r>
                    </a:p>
                    <a:p>
                      <a:r>
                        <a:rPr lang="es-MX" sz="1400" b="1" dirty="0"/>
                        <a:t>Necesidad:</a:t>
                      </a:r>
                      <a:r>
                        <a:rPr lang="es-MX" sz="1400" dirty="0"/>
                        <a:t> Recibir una confirmación al agendar la cita.</a:t>
                      </a:r>
                    </a:p>
                    <a:p>
                      <a:r>
                        <a:rPr lang="es-MX" sz="1400" b="1" dirty="0"/>
                        <a:t>Razón:</a:t>
                      </a:r>
                      <a:r>
                        <a:rPr lang="es-MX" sz="1400" dirty="0"/>
                        <a:t> Tener la seguridad de que la cita fue registrada correctamente.</a:t>
                      </a:r>
                    </a:p>
                    <a:p>
                      <a:r>
                        <a:rPr lang="es-MX" sz="1400" b="1" dirty="0"/>
                        <a:t>Criterios de </a:t>
                      </a:r>
                      <a:r>
                        <a:rPr lang="es-MX" sz="1400" b="1" dirty="0" err="1"/>
                        <a:t>Aceptación:</a:t>
                      </a:r>
                      <a:r>
                        <a:rPr lang="es-MX" sz="1400" dirty="0" err="1"/>
                        <a:t>Al</a:t>
                      </a:r>
                      <a:r>
                        <a:rPr lang="es-MX" sz="1400" dirty="0"/>
                        <a:t> agendar una cita, la página debe mostrar un mensaje de confirmación indicando que la cita ha sido registrada.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8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1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8B6F2-4272-B22F-CA81-0BB0E48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Mantenciones preventivas y correctivas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B5E05-F442-F94F-74CF-FED0301506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sz="2500" b="1" dirty="0"/>
              <a:t>Mantenciones preventivas</a:t>
            </a:r>
          </a:p>
          <a:p>
            <a:pPr marL="0" indent="0">
              <a:buNone/>
            </a:pPr>
            <a:r>
              <a:rPr lang="es-CL" sz="2500" b="1" dirty="0"/>
              <a:t> </a:t>
            </a:r>
          </a:p>
          <a:p>
            <a:r>
              <a:rPr lang="es-MX" sz="1500" b="1" dirty="0"/>
              <a:t>Objetivo:</a:t>
            </a:r>
            <a:r>
              <a:rPr lang="es-MX" sz="1500" dirty="0"/>
              <a:t> Prevenir problemas y mantener la calidad del sitio.</a:t>
            </a:r>
          </a:p>
          <a:p>
            <a:pPr marL="0" indent="0">
              <a:buNone/>
            </a:pPr>
            <a:endParaRPr lang="es-CL" sz="1500" dirty="0"/>
          </a:p>
          <a:p>
            <a:r>
              <a:rPr lang="es-CL" sz="1600" dirty="0" err="1"/>
              <a:t>Etapas:Panificacion,actualización,pruebas,seguridad</a:t>
            </a:r>
            <a:r>
              <a:rPr lang="es-CL" sz="1600" dirty="0"/>
              <a:t> y respaldos.</a:t>
            </a:r>
          </a:p>
          <a:p>
            <a:endParaRPr lang="es-CL" sz="1600" dirty="0"/>
          </a:p>
          <a:p>
            <a:r>
              <a:rPr lang="es-CL" sz="1600" dirty="0"/>
              <a:t>Cual es el plazo que debo tener 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1FD1B9-91E7-F634-2F5F-D7C561C530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Mantenciones </a:t>
            </a:r>
            <a:r>
              <a:rPr lang="en-US" sz="2500" b="1" dirty="0" err="1"/>
              <a:t>Correctivas</a:t>
            </a:r>
            <a:endParaRPr lang="en-US" sz="2500" b="1" dirty="0"/>
          </a:p>
          <a:p>
            <a:endParaRPr lang="en-US" sz="2500" dirty="0"/>
          </a:p>
          <a:p>
            <a:r>
              <a:rPr lang="es-MX" sz="1600" b="1" dirty="0"/>
              <a:t>Objetivo:</a:t>
            </a:r>
            <a:r>
              <a:rPr lang="es-MX" sz="1600" dirty="0"/>
              <a:t> Resolver errores y asegurar estabilidad.</a:t>
            </a:r>
            <a:endParaRPr lang="en-US" sz="2500" dirty="0"/>
          </a:p>
          <a:p>
            <a:endParaRPr lang="en-US" sz="2500" dirty="0"/>
          </a:p>
          <a:p>
            <a:r>
              <a:rPr lang="es-CL" sz="1600" dirty="0" err="1"/>
              <a:t>Etapas:Detección,análisis,corrección,validación</a:t>
            </a:r>
            <a:r>
              <a:rPr lang="es-CL" sz="1600" dirty="0"/>
              <a:t> y seguimiento</a:t>
            </a:r>
          </a:p>
          <a:p>
            <a:endParaRPr lang="es-CL" sz="1600" dirty="0"/>
          </a:p>
          <a:p>
            <a:r>
              <a:rPr lang="es-CL" sz="1600" dirty="0"/>
              <a:t>Cuales son los plazos que debo tener?</a:t>
            </a:r>
          </a:p>
        </p:txBody>
      </p:sp>
    </p:spTree>
    <p:extLst>
      <p:ext uri="{BB962C8B-B14F-4D97-AF65-F5344CB8AC3E}">
        <p14:creationId xmlns:p14="http://schemas.microsoft.com/office/powerpoint/2010/main" val="2738124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846</Words>
  <Application>Microsoft Office PowerPoint</Application>
  <PresentationFormat>Presentación en pantalla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Myriad Pro</vt:lpstr>
      <vt:lpstr>Myriad Pro Light</vt:lpstr>
      <vt:lpstr>Tema de Office</vt:lpstr>
      <vt:lpstr>HairStudio</vt:lpstr>
      <vt:lpstr>Objetivo y solución </vt:lpstr>
      <vt:lpstr>Diagramas y H.U(Historias de usuario)</vt:lpstr>
      <vt:lpstr>Presentación de PowerPoint</vt:lpstr>
      <vt:lpstr>Presentación de PowerPoint</vt:lpstr>
      <vt:lpstr>Historias de Usuario - Sistema de Agendamiento de Cita</vt:lpstr>
      <vt:lpstr>Presentación de PowerPoint</vt:lpstr>
      <vt:lpstr>Presentación de PowerPoint</vt:lpstr>
      <vt:lpstr>Mantenciones preventivas y correctivas </vt:lpstr>
      <vt:lpstr>Manteciones adaptativas y perfectivas</vt:lpstr>
      <vt:lpstr>Peticiones de modificaciones</vt:lpstr>
      <vt:lpstr>Manual de usuario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ISSA CONSTANZA PENA MONDACA</cp:lastModifiedBy>
  <cp:revision>10</cp:revision>
  <dcterms:created xsi:type="dcterms:W3CDTF">2015-06-26T15:52:47Z</dcterms:created>
  <dcterms:modified xsi:type="dcterms:W3CDTF">2024-12-09T19:39:43Z</dcterms:modified>
</cp:coreProperties>
</file>