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0"/>
            <a:ext cx="1219795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papers/13171/" TargetMode="External"/><Relationship Id="rId2" Type="http://schemas.openxmlformats.org/officeDocument/2006/relationships/hyperlink" Target="https://www.sans.org/reading-room/whitepapers/threats/buffer-overflows-dummies-4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.br/Testes-Invas%C3%A3o-Georgia-Weidman/dp/8575224077?tag=goog0ef-20&amp;smid=A1ZZFT5FULY4LN&amp;ascsubtag=ba6f2d86-e814-44b4-a599-db6604a957a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Stack</a:t>
            </a:r>
            <a:r>
              <a:rPr lang="pt-BR" dirty="0" smtClean="0"/>
              <a:t> Buffer Overflow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Uma introdução ao assunto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31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Quero acompanhar!!!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1" y="2052918"/>
            <a:ext cx="11273457" cy="4195481"/>
          </a:xfrm>
        </p:spPr>
        <p:txBody>
          <a:bodyPr>
            <a:normAutofit/>
          </a:bodyPr>
          <a:lstStyle/>
          <a:p>
            <a:r>
              <a:rPr lang="pt-BR" sz="3200" dirty="0"/>
              <a:t>https://github.com/helviojunior/live_bufferoverflow.git</a:t>
            </a:r>
          </a:p>
        </p:txBody>
      </p:sp>
    </p:spTree>
    <p:extLst>
      <p:ext uri="{BB962C8B-B14F-4D97-AF65-F5344CB8AC3E}">
        <p14:creationId xmlns:p14="http://schemas.microsoft.com/office/powerpoint/2010/main" val="258987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Buffer Overflow?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Buffer?</a:t>
            </a:r>
          </a:p>
          <a:p>
            <a:pPr lvl="1"/>
            <a:r>
              <a:rPr lang="pt-BR" dirty="0"/>
              <a:t>Espaço designado para que um aplicativo armazene, em memória, uma informação a ser </a:t>
            </a:r>
            <a:r>
              <a:rPr lang="pt-BR" dirty="0" smtClean="0"/>
              <a:t>processada</a:t>
            </a:r>
          </a:p>
          <a:p>
            <a:r>
              <a:rPr lang="pt-BR" dirty="0" smtClean="0"/>
              <a:t>Extrapolar o buffer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63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or que acontece?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957"/>
            <a:ext cx="12192000" cy="5930855"/>
          </a:xfrm>
        </p:spPr>
      </p:pic>
    </p:spTree>
    <p:extLst>
      <p:ext uri="{BB962C8B-B14F-4D97-AF65-F5344CB8AC3E}">
        <p14:creationId xmlns:p14="http://schemas.microsoft.com/office/powerpoint/2010/main" val="4234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Chega de </a:t>
            </a:r>
            <a:r>
              <a:rPr lang="pt-BR" dirty="0" err="1" smtClean="0"/>
              <a:t>bla</a:t>
            </a:r>
            <a:r>
              <a:rPr lang="pt-BR" dirty="0" smtClean="0"/>
              <a:t>, </a:t>
            </a:r>
            <a:r>
              <a:rPr lang="pt-BR" dirty="0" err="1" smtClean="0"/>
              <a:t>bla</a:t>
            </a:r>
            <a:r>
              <a:rPr lang="pt-BR" dirty="0" smtClean="0"/>
              <a:t> </a:t>
            </a:r>
            <a:r>
              <a:rPr lang="pt-BR" dirty="0" err="1" smtClean="0"/>
              <a:t>bla</a:t>
            </a:r>
            <a:r>
              <a:rPr lang="pt-BR" dirty="0" smtClean="0"/>
              <a:t>, vamos ao código?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copia(char *</a:t>
            </a:r>
            <a:r>
              <a:rPr lang="pt-BR" dirty="0" err="1" smtClean="0"/>
              <a:t>str</a:t>
            </a:r>
            <a:r>
              <a:rPr lang="pt-BR" dirty="0" smtClean="0"/>
              <a:t>){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char buffer[50];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dirty="0" err="1" smtClean="0"/>
              <a:t>strcpy</a:t>
            </a:r>
            <a:r>
              <a:rPr lang="pt-BR" dirty="0" smtClean="0"/>
              <a:t>(buffer, </a:t>
            </a:r>
            <a:r>
              <a:rPr lang="pt-BR" dirty="0" err="1" smtClean="0"/>
              <a:t>str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argc</a:t>
            </a:r>
            <a:r>
              <a:rPr lang="pt-BR" dirty="0" smtClean="0"/>
              <a:t>, char *</a:t>
            </a:r>
            <a:r>
              <a:rPr lang="pt-BR" dirty="0" err="1" smtClean="0"/>
              <a:t>argv</a:t>
            </a:r>
            <a:r>
              <a:rPr lang="pt-BR" dirty="0" smtClean="0"/>
              <a:t>[]) 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copia(</a:t>
            </a:r>
            <a:r>
              <a:rPr lang="pt-BR" dirty="0" err="1" smtClean="0"/>
              <a:t>argv</a:t>
            </a:r>
            <a:r>
              <a:rPr lang="pt-BR" dirty="0" smtClean="0"/>
              <a:t>[1]);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dirty="0" err="1" smtClean="0"/>
              <a:t>printf</a:t>
            </a:r>
            <a:r>
              <a:rPr lang="pt-BR" dirty="0" smtClean="0"/>
              <a:t>(“%s\n”, “Funcionou!!!”);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22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Cadê a P*** do Buffer Overflow?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2729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Fuzzing</a:t>
            </a:r>
            <a:endParaRPr lang="pt-BR" dirty="0"/>
          </a:p>
          <a:p>
            <a:pPr lvl="1"/>
            <a:r>
              <a:rPr lang="pt-BR" dirty="0" smtClean="0"/>
              <a:t>Processo de identificação da vulnerabilidade e do tamanho do buffer</a:t>
            </a:r>
          </a:p>
          <a:p>
            <a:r>
              <a:rPr lang="pt-BR" dirty="0" smtClean="0"/>
              <a:t>Identificação da posição do EIP </a:t>
            </a:r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Extented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r>
              <a:rPr lang="pt-BR" dirty="0" smtClean="0"/>
              <a:t> Pointer)</a:t>
            </a:r>
          </a:p>
          <a:p>
            <a:r>
              <a:rPr lang="pt-BR" dirty="0" smtClean="0"/>
              <a:t>Identificação da posição e tamanho do ESP </a:t>
            </a:r>
          </a:p>
          <a:p>
            <a:pPr lvl="1"/>
            <a:r>
              <a:rPr lang="pt-BR" dirty="0" smtClean="0"/>
              <a:t>(</a:t>
            </a:r>
            <a:r>
              <a:rPr lang="pt-BR" dirty="0" err="1" smtClean="0"/>
              <a:t>Extended</a:t>
            </a:r>
            <a:r>
              <a:rPr lang="pt-BR" dirty="0" smtClean="0"/>
              <a:t> </a:t>
            </a:r>
            <a:r>
              <a:rPr lang="pt-BR" dirty="0" err="1"/>
              <a:t>S</a:t>
            </a:r>
            <a:r>
              <a:rPr lang="pt-BR" dirty="0" err="1" smtClean="0"/>
              <a:t>tack</a:t>
            </a:r>
            <a:r>
              <a:rPr lang="pt-BR" dirty="0" smtClean="0"/>
              <a:t> Pointer)</a:t>
            </a:r>
          </a:p>
          <a:p>
            <a:r>
              <a:rPr lang="pt-BR" dirty="0" smtClean="0"/>
              <a:t>Localização de instrução de encaminhamento para ESP</a:t>
            </a:r>
          </a:p>
          <a:p>
            <a:pPr lvl="1"/>
            <a:r>
              <a:rPr lang="pt-BR" dirty="0" smtClean="0"/>
              <a:t>JMP ESP</a:t>
            </a:r>
          </a:p>
          <a:p>
            <a:pPr lvl="1"/>
            <a:r>
              <a:rPr lang="pt-BR" dirty="0" smtClean="0"/>
              <a:t>CALL ESP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77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www.sans.org/reading-room/whitepapers/threats/buffer-overflows-dummies-481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https://www.exploit-db.com/papers/13171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Livro</a:t>
            </a:r>
            <a:r>
              <a:rPr lang="pt-BR" dirty="0"/>
              <a:t>: Testes de Invasão de </a:t>
            </a:r>
            <a:r>
              <a:rPr lang="pt-BR" dirty="0" err="1"/>
              <a:t>Georgia</a:t>
            </a:r>
            <a:r>
              <a:rPr lang="pt-BR" dirty="0"/>
              <a:t> </a:t>
            </a:r>
            <a:r>
              <a:rPr lang="pt-BR" dirty="0" err="1" smtClean="0"/>
              <a:t>Weidman</a:t>
            </a:r>
            <a:endParaRPr lang="pt-BR" dirty="0" smtClean="0"/>
          </a:p>
          <a:p>
            <a:pPr lvl="1"/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www.amazon.com.br/Testes-Invas%C3%A3o-Georgia-Weidman/dp/8575224077?tag=goog0ef-20&amp;smid=A1ZZFT5FULY4LN&amp;ascsubtag=ba6f2d86-e814-44b4-a599-db6604a957a3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74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166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Stack Buffer Overflow</vt:lpstr>
      <vt:lpstr>Quero acompanhar!!!</vt:lpstr>
      <vt:lpstr>O que é Buffer Overflow?</vt:lpstr>
      <vt:lpstr>Por que acontece?</vt:lpstr>
      <vt:lpstr>Chega de bla, bla bla, vamos ao código?</vt:lpstr>
      <vt:lpstr>Cadê a P*** do Buffer Overflow?</vt:lpstr>
      <vt:lpstr>Passo a passo</vt:lpstr>
      <vt:lpstr>Fontes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Buffer Overflow</dc:title>
  <dc:creator>Usuário do Windows</dc:creator>
  <cp:lastModifiedBy>Usuário do Windows</cp:lastModifiedBy>
  <cp:revision>5</cp:revision>
  <dcterms:created xsi:type="dcterms:W3CDTF">2018-08-09T00:32:52Z</dcterms:created>
  <dcterms:modified xsi:type="dcterms:W3CDTF">2018-08-09T21:48:08Z</dcterms:modified>
</cp:coreProperties>
</file>