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7" y="0"/>
            <a:ext cx="12197955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Stack</a:t>
            </a:r>
            <a:r>
              <a:rPr lang="pt-BR" dirty="0" smtClean="0"/>
              <a:t> Buffer Overflow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Uma introdução ao assunto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1313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Íon</vt:lpstr>
      <vt:lpstr>Stack Buffer Overflow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Buffer Overflow</dc:title>
  <dc:creator>Usuário do Windows</dc:creator>
  <cp:lastModifiedBy>Usuário do Windows</cp:lastModifiedBy>
  <cp:revision>1</cp:revision>
  <dcterms:created xsi:type="dcterms:W3CDTF">2018-08-09T00:32:52Z</dcterms:created>
  <dcterms:modified xsi:type="dcterms:W3CDTF">2018-08-09T00:40:37Z</dcterms:modified>
</cp:coreProperties>
</file>