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69" r:id="rId4"/>
    <p:sldId id="267" r:id="rId5"/>
    <p:sldId id="268" r:id="rId6"/>
    <p:sldId id="261" r:id="rId7"/>
    <p:sldId id="263" r:id="rId8"/>
    <p:sldId id="258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5EFF-A2C6-8262-3AE3-0F6283092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660B-8871-1B76-12B0-135C070C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88FD-95D9-992B-F599-2E7D52B9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6411-A567-D0B3-7EC8-D61359A0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A7B7-7FBC-1CD5-6474-8F299E86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8690-F7E3-320B-41DE-C0E5A64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997A-21D3-5A4F-7614-98BD3513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032D-DD21-3D3E-66FE-4CB69AA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73BB-AE0E-2AB8-21C6-EC23EC90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4064-4285-0D1F-6802-299A656C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A8A45-5E99-18D7-B409-4827AEA2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5C5C-364A-2864-36B7-04334F9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B2E6-8C5A-D944-CC67-B9C259A9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EE0-19AC-E874-BB6B-9E3986CB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1C4F-3CC5-5E49-4E63-3AE9F238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348A-9832-BF55-9479-7FCE732B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8641-8D14-27F5-F9B6-920CC258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3FD9-516C-071B-1037-B0F34189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8DA9-8F84-9EBE-ECEE-1B288DF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EB94-9CB3-4B4B-DC4B-4A3E520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D4C9-26F1-3C3B-256E-35DF5870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731F-B2CD-18F9-00F3-EAA3C7BE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4FD-3AB1-843E-AD7C-F557A7F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093D-9115-B1FB-53B6-6A099492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49D1-E6F9-58F5-FD51-BA96C774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4AFA-429D-FE83-95DB-02C1676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C08-3919-2304-84D2-967290E8D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264A4-B805-F3DE-7EBB-7B8E65B37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CD67-40F3-26BC-97EB-7BBD1B1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A7B56-1CCC-64D2-A30E-22A31D8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A96C-7117-FEB6-1528-98B9F0B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D243-E32D-475C-1B3B-4C55288A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0DFA-B545-C6B7-D418-B3B42BA6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70E9-C049-99D3-20EB-A0AD4465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F197C-82D8-0F20-2A9D-4D24DA9A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19BA5-9DDE-3A1B-1F65-E69B93FF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EA9FF-996A-7209-1A99-451F603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8CB9D-A875-8D76-70DE-23ADC259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0A4E9-4C11-344B-F77D-A6574CC9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8FBE-0DCA-0D86-B3A0-E0EEFE2F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AC8C7-7608-24CF-8181-F3930451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C7B5-D50D-3DA8-6625-A15EFD0E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5EAE-568B-2207-3439-8A326EE5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1A1D9-AA23-0B72-BC47-3A4F1FCE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4939C-F923-0B59-00E0-7AA1F5AA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AB952-BCEE-9FA6-A8EC-9A062CBE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5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086D-2901-36AD-29EF-300EBF82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143-6FEE-348D-3F84-7E893E5F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5E1F-0074-5311-0022-9A023A19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21487-8760-22B9-566D-37FDFC7B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70BF-3A52-73DE-916C-B261450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2C8A8-53B5-6E7D-3A75-22E84BB2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4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04D5-5B62-6B38-AB81-42E1C374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09055-8E66-187A-2E2A-5C0779CD9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0951-201E-3A36-61A1-5055CF86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BED8-D878-E703-1074-3562D3E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2027-79BA-4238-7283-7D09F31C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AA0F5-86E7-3C12-55D6-4ABA7BE7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EBE74-EB04-3532-7F9A-DFF8402C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23AA-4D59-45DC-9748-7D33F90D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4A48-8B8B-0B51-F233-FDB8BAE04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2A55-B129-47DC-94A6-DB033B05F7BC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421A-8CB3-00DC-7EB9-1BBDA067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1D52-4FF7-13FC-5F33-F1B23645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F63-EF4B-4066-B121-D1527BF0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5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2E8D-C7A1-F2B4-46A8-AE6F9D3B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682" y="606903"/>
            <a:ext cx="11435137" cy="51370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3200" b="1" dirty="0"/>
              <a:t>         </a:t>
            </a:r>
            <a:r>
              <a:rPr lang="en-IN" sz="3200" b="1" dirty="0">
                <a:solidFill>
                  <a:srgbClr val="C00000"/>
                </a:solidFill>
                <a:latin typeface="Arial Narrow" panose="020B0606020202030204" pitchFamily="34" charset="0"/>
              </a:rPr>
              <a:t>Rajiv Gandhi University of  Knowledge Technologies-</a:t>
            </a:r>
            <a:r>
              <a:rPr lang="en-IN" sz="3200" b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Basar</a:t>
            </a:r>
            <a:endParaRPr lang="en-IN" sz="4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9A9ED-5234-C375-BD6A-4CE50BE0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445249"/>
            <a:ext cx="10058400" cy="3153372"/>
          </a:xfrm>
        </p:spPr>
        <p:txBody>
          <a:bodyPr/>
          <a:lstStyle/>
          <a:p>
            <a:r>
              <a:rPr lang="en-IN" dirty="0"/>
              <a:t>   </a:t>
            </a:r>
          </a:p>
          <a:p>
            <a:pPr algn="l"/>
            <a:endParaRPr lang="en-IN" sz="1100" dirty="0"/>
          </a:p>
          <a:p>
            <a:pPr algn="l"/>
            <a:r>
              <a:rPr lang="en-IN" dirty="0"/>
              <a:t>Project Guide</a:t>
            </a:r>
            <a:r>
              <a:rPr lang="en-IN" sz="2000" dirty="0"/>
              <a:t>							          Team Members</a:t>
            </a:r>
          </a:p>
          <a:p>
            <a:pPr algn="l"/>
            <a:r>
              <a:rPr lang="en-IN" sz="2000" dirty="0"/>
              <a:t>    K. GEETHA 								L. Anjali	</a:t>
            </a:r>
          </a:p>
          <a:p>
            <a:pPr algn="l"/>
            <a:r>
              <a:rPr lang="en-IN" sz="2000" dirty="0"/>
              <a:t>Assistant professor							</a:t>
            </a:r>
            <a:r>
              <a:rPr lang="en-IN" sz="2000" dirty="0" err="1"/>
              <a:t>S.vidya</a:t>
            </a:r>
            <a:endParaRPr lang="en-IN" sz="2000" dirty="0"/>
          </a:p>
          <a:p>
            <a:pPr algn="l"/>
            <a:r>
              <a:rPr lang="en-IN" sz="2000" dirty="0"/>
              <a:t>						              		              </a:t>
            </a:r>
            <a:r>
              <a:rPr lang="en-IN" sz="2000" dirty="0" err="1"/>
              <a:t>G.Madhuri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339D2-0557-8D71-3494-B8F553809DB9}"/>
              </a:ext>
            </a:extLst>
          </p:cNvPr>
          <p:cNvSpPr txBox="1"/>
          <p:nvPr/>
        </p:nvSpPr>
        <p:spPr>
          <a:xfrm>
            <a:off x="2892227" y="1419631"/>
            <a:ext cx="5732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i="1" dirty="0">
                <a:latin typeface="+mn-lt"/>
              </a:rPr>
              <a:t>            </a:t>
            </a:r>
            <a:r>
              <a:rPr lang="en-IN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MAJOR PROJECT</a:t>
            </a:r>
          </a:p>
          <a:p>
            <a:pPr algn="just"/>
            <a:endParaRPr lang="en-IN" sz="2800" b="1" i="1" dirty="0">
              <a:latin typeface="+mn-lt"/>
            </a:endParaRPr>
          </a:p>
          <a:p>
            <a:pPr algn="just"/>
            <a:r>
              <a:rPr lang="en-IN" sz="2800" b="1" i="1" dirty="0">
                <a:latin typeface="+mn-lt"/>
              </a:rPr>
              <a:t> </a:t>
            </a:r>
            <a:r>
              <a:rPr lang="en-IN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ALPHA TO OMEGA PROJECTS</a:t>
            </a:r>
            <a:endParaRPr lang="en-IN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01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3E90-0879-B36F-F02B-A340D70A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1FD5-AF71-4469-448A-51EDB15D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2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6ECD-72B5-DA8C-4589-A1B3E44F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98" y="2170821"/>
            <a:ext cx="10058400" cy="1450757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063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7EC-8ADC-73BE-8E8D-DA31B44C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263526"/>
            <a:ext cx="10515600" cy="1247918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4938-BD06-9DD3-7CC4-C277A5E1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1263721"/>
            <a:ext cx="10515600" cy="552284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    Selecting an  idea for implementation which is  no where before is a key stone  for all students. Providing the details of implemented ideas to  avoid redundancy and insights  for future development to grease the process where they left is an  efficient  thought.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our  idea proposes a online platform for professors and students  where they can access the project details and  project guide information at an ease.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4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8F80-CC60-F74C-5B42-42DDC6B7C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972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DE21-E58B-5B9E-2A21-6F6D4C6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162" y="2153381"/>
            <a:ext cx="9144000" cy="4052210"/>
          </a:xfrm>
        </p:spPr>
        <p:txBody>
          <a:bodyPr/>
          <a:lstStyle/>
          <a:p>
            <a:pPr algn="just"/>
            <a:r>
              <a:rPr lang="en-IN" dirty="0"/>
              <a:t>Alpha to omega projects  will provide  a web  application  which includes the professors profile with the projects done. </a:t>
            </a:r>
          </a:p>
          <a:p>
            <a:pPr algn="just"/>
            <a:r>
              <a:rPr lang="en-IN" dirty="0"/>
              <a:t>It also provide e – platform for students who want to do projects under their favourite guide.</a:t>
            </a:r>
          </a:p>
          <a:p>
            <a:pPr algn="just"/>
            <a:r>
              <a:rPr lang="en-IN" dirty="0"/>
              <a:t>The  project status and  related information  will  avoid </a:t>
            </a:r>
            <a:r>
              <a:rPr lang="en-IN" dirty="0" err="1"/>
              <a:t>redundancy.Ease</a:t>
            </a:r>
            <a:r>
              <a:rPr lang="en-IN" dirty="0"/>
              <a:t> in </a:t>
            </a:r>
            <a:r>
              <a:rPr lang="en-IN" dirty="0" err="1"/>
              <a:t>updation</a:t>
            </a:r>
            <a:r>
              <a:rPr lang="en-IN" dirty="0"/>
              <a:t>, completion and  redevelopment of </a:t>
            </a:r>
            <a:r>
              <a:rPr lang="en-IN"/>
              <a:t>unturned ideas 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0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07AE-00AD-204A-30EE-2F98352E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43" y="380144"/>
            <a:ext cx="10818687" cy="1309481"/>
          </a:xfrm>
        </p:spPr>
        <p:txBody>
          <a:bodyPr>
            <a:normAutofit/>
          </a:bodyPr>
          <a:lstStyle/>
          <a:p>
            <a:r>
              <a:rPr lang="en-IN" sz="3200" b="1" dirty="0"/>
              <a:t>GANTT CHART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77D6-A244-206F-6268-98E98D18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3" y="1993187"/>
            <a:ext cx="10818687" cy="3264613"/>
          </a:xfrm>
        </p:spPr>
        <p:txBody>
          <a:bodyPr/>
          <a:lstStyle/>
          <a:p>
            <a:pPr marL="457200" indent="-457200" algn="l">
              <a:buAutoNum type="arabicPeriod"/>
            </a:pP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852D4BF-F11F-878B-812C-90D5FCE4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9743"/>
              </p:ext>
            </p:extLst>
          </p:nvPr>
        </p:nvGraphicFramePr>
        <p:xfrm>
          <a:off x="698644" y="1862192"/>
          <a:ext cx="11013894" cy="415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298">
                  <a:extLst>
                    <a:ext uri="{9D8B030D-6E8A-4147-A177-3AD203B41FA5}">
                      <a16:colId xmlns:a16="http://schemas.microsoft.com/office/drawing/2014/main" val="2597345459"/>
                    </a:ext>
                  </a:extLst>
                </a:gridCol>
                <a:gridCol w="3671298">
                  <a:extLst>
                    <a:ext uri="{9D8B030D-6E8A-4147-A177-3AD203B41FA5}">
                      <a16:colId xmlns:a16="http://schemas.microsoft.com/office/drawing/2014/main" val="2972341601"/>
                    </a:ext>
                  </a:extLst>
                </a:gridCol>
                <a:gridCol w="3671298">
                  <a:extLst>
                    <a:ext uri="{9D8B030D-6E8A-4147-A177-3AD203B41FA5}">
                      <a16:colId xmlns:a16="http://schemas.microsoft.com/office/drawing/2014/main" val="2722751648"/>
                    </a:ext>
                  </a:extLst>
                </a:gridCol>
              </a:tblGrid>
              <a:tr h="8316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56126"/>
                  </a:ext>
                </a:extLst>
              </a:tr>
              <a:tr h="8316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01-10-2023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15-10-2023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80443"/>
                  </a:ext>
                </a:extLst>
              </a:tr>
              <a:tr h="8316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01-11-2023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79139"/>
                  </a:ext>
                </a:extLst>
              </a:tr>
              <a:tr h="8316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12-11-2023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3182"/>
                  </a:ext>
                </a:extLst>
              </a:tr>
              <a:tr h="8316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21-11-2023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4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A3EC-6D9A-5A52-AAF1-DF2E9C7A4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19" y="554805"/>
            <a:ext cx="9681681" cy="1045396"/>
          </a:xfrm>
        </p:spPr>
        <p:txBody>
          <a:bodyPr>
            <a:normAutofit/>
          </a:bodyPr>
          <a:lstStyle/>
          <a:p>
            <a:r>
              <a:rPr lang="en-IN" dirty="0"/>
              <a:t>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A0A9-36FA-FC11-3627-4FF3A86B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19" y="2095928"/>
            <a:ext cx="9681681" cy="3161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2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269-7071-95EA-CC09-2EFD9A9D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6343A-6682-F6FA-DABA-D49A52563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574976" cy="4351338"/>
          </a:xfrm>
        </p:spPr>
      </p:pic>
    </p:spTree>
    <p:extLst>
      <p:ext uri="{BB962C8B-B14F-4D97-AF65-F5344CB8AC3E}">
        <p14:creationId xmlns:p14="http://schemas.microsoft.com/office/powerpoint/2010/main" val="19072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2A5-2B1C-9114-85AC-06790F4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CA85-F05F-1CE3-47AF-55507538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5947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Planning :</a:t>
            </a:r>
          </a:p>
          <a:p>
            <a:pPr marL="0" indent="0">
              <a:buNone/>
            </a:pPr>
            <a:r>
              <a:rPr lang="en-IN" sz="2000" dirty="0"/>
              <a:t>Defining the objective of the task. Modelling the features required accordingly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Tech Bucket and Tools Gathering</a:t>
            </a:r>
          </a:p>
          <a:p>
            <a:pPr marL="0" indent="0">
              <a:buNone/>
            </a:pPr>
            <a:r>
              <a:rPr lang="en-IN" sz="2000" dirty="0"/>
              <a:t>Gathering the  technical information and tools .Language inclusions HTML, CSS , JavaScript with Storage facility.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/>
              <a:t>Database Designing:</a:t>
            </a:r>
          </a:p>
          <a:p>
            <a:pPr marL="0" indent="0">
              <a:buNone/>
            </a:pPr>
            <a:r>
              <a:rPr lang="en-IN" sz="2400" dirty="0"/>
              <a:t>Data and  entities structures designing. User student and Admin privilege features are included.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5402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4C74-9E63-02EC-761C-8C742D64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794603"/>
            <a:ext cx="10058400" cy="1450757"/>
          </a:xfrm>
        </p:spPr>
        <p:txBody>
          <a:bodyPr/>
          <a:lstStyle/>
          <a:p>
            <a:r>
              <a:rPr lang="en-IN" dirty="0"/>
              <a:t>Tech stack: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DB3F-C036-915A-0DDD-BE699620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Front end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r>
              <a:rPr lang="en-IN" b="1" dirty="0"/>
              <a:t>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Data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621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B901-DC15-58B0-C8D0-02B60399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5F9-7291-BDCB-09FC-511726C5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Admin :</a:t>
            </a:r>
          </a:p>
          <a:p>
            <a:pPr marL="0" indent="0">
              <a:buNone/>
            </a:pPr>
            <a:r>
              <a:rPr lang="en-IN" dirty="0"/>
              <a:t>Admin  will have the read and write privileges. Project guide will be having the privileges of  Admin. Admin will have all the project  data which are implemented  under his supervision.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User:</a:t>
            </a:r>
          </a:p>
          <a:p>
            <a:pPr marL="0" indent="0">
              <a:buNone/>
            </a:pPr>
            <a:r>
              <a:rPr lang="en-IN" dirty="0"/>
              <a:t>Use can  view the guide and project  details. Student is the user with limited privileges. User will also have the project registration </a:t>
            </a:r>
            <a:r>
              <a:rPr lang="en-IN" dirty="0" err="1"/>
              <a:t>facilitity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7146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184</TotalTime>
  <Words>365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 UI</vt:lpstr>
      <vt:lpstr>Arial</vt:lpstr>
      <vt:lpstr>Arial Narrow</vt:lpstr>
      <vt:lpstr>Calibri</vt:lpstr>
      <vt:lpstr>Calibri Light</vt:lpstr>
      <vt:lpstr>Office Theme</vt:lpstr>
      <vt:lpstr>         Rajiv Gandhi University of  Knowledge Technologies-Basar</vt:lpstr>
      <vt:lpstr>Introduction</vt:lpstr>
      <vt:lpstr>Objective:</vt:lpstr>
      <vt:lpstr>GANTT CHART SCHEDULE</vt:lpstr>
      <vt:lpstr>ER MODEL</vt:lpstr>
      <vt:lpstr>Database design</vt:lpstr>
      <vt:lpstr>Implementation</vt:lpstr>
      <vt:lpstr>Tech stack: </vt:lpstr>
      <vt:lpstr>Modules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TITLE:ALPHA TO OMEGA PROJECTS</dc:title>
  <dc:creator>ANJALI LAVUDI</dc:creator>
  <cp:lastModifiedBy>ANJALI LAVUDI</cp:lastModifiedBy>
  <cp:revision>13</cp:revision>
  <dcterms:created xsi:type="dcterms:W3CDTF">2023-10-10T15:44:11Z</dcterms:created>
  <dcterms:modified xsi:type="dcterms:W3CDTF">2023-10-15T17:19:55Z</dcterms:modified>
</cp:coreProperties>
</file>