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9"/>
  </p:notesMasterIdLst>
  <p:sldIdLst>
    <p:sldId id="275" r:id="rId2"/>
    <p:sldId id="276" r:id="rId3"/>
    <p:sldId id="279" r:id="rId4"/>
    <p:sldId id="280" r:id="rId5"/>
    <p:sldId id="282" r:id="rId6"/>
    <p:sldId id="283" r:id="rId7"/>
    <p:sldId id="286" r:id="rId8"/>
    <p:sldId id="287" r:id="rId9"/>
    <p:sldId id="288" r:id="rId10"/>
    <p:sldId id="289" r:id="rId11"/>
    <p:sldId id="290" r:id="rId12"/>
    <p:sldId id="277" r:id="rId13"/>
    <p:sldId id="281" r:id="rId14"/>
    <p:sldId id="284" r:id="rId15"/>
    <p:sldId id="285" r:id="rId16"/>
    <p:sldId id="278" r:id="rId17"/>
    <p:sldId id="270" r:id="rId18"/>
  </p:sldIdLst>
  <p:sldSz cx="12192000" cy="6858000"/>
  <p:notesSz cx="10018713" cy="6884988"/>
  <p:embeddedFontLst>
    <p:embeddedFont>
      <p:font typeface="lato" panose="020B0600000101010101" charset="0"/>
      <p:regular r:id="rId20"/>
      <p:bold r:id="rId21"/>
      <p:italic r:id="rId22"/>
      <p:boldItalic r:id="rId23"/>
    </p:embeddedFont>
    <p:embeddedFont>
      <p:font typeface="roboto" panose="020B0600000101010101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00FF"/>
    <a:srgbClr val="E2B6F6"/>
    <a:srgbClr val="00A249"/>
    <a:srgbClr val="990000"/>
    <a:srgbClr val="C00000"/>
    <a:srgbClr val="5B9BD5"/>
    <a:srgbClr val="FF9B9B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3946" autoAdjust="0"/>
  </p:normalViewPr>
  <p:slideViewPr>
    <p:cSldViewPr snapToGrid="0" showGuides="1">
      <p:cViewPr varScale="1">
        <p:scale>
          <a:sx n="78" d="100"/>
          <a:sy n="78" d="100"/>
        </p:scale>
        <p:origin x="40" y="47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B653B65-7BB5-4D60-9879-5AFC8E04B44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2263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3400"/>
            <a:ext cx="8014970" cy="2710965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2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6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6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패키지는 </a:t>
            </a:r>
            <a:r>
              <a:rPr lang="en-US" altLang="ko-KR" dirty="0" err="1"/>
              <a:t>npm</a:t>
            </a:r>
            <a:r>
              <a:rPr lang="ko-KR" altLang="en-US" dirty="0"/>
              <a:t>에 더 많이 있어서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/>
              <a:t>사용을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8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tx2"/>
                </a:solidFill>
                <a:latin typeface="roboto" panose="02000000000000000000" pitchFamily="2" charset="0"/>
              </a:rPr>
              <a:t>백엔드</a:t>
            </a:r>
            <a:r>
              <a:rPr lang="ko-KR" altLang="en-US" sz="3600" b="1" dirty="0">
                <a:solidFill>
                  <a:schemeClr val="tx2"/>
                </a:solidFill>
                <a:latin typeface="roboto" panose="02000000000000000000" pitchFamily="2" charset="0"/>
              </a:rPr>
              <a:t> 개관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4293156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230630</a:t>
            </a:r>
          </a:p>
          <a:p>
            <a:pPr algn="ctr"/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김재우 김준수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를 만들고 해당</a:t>
            </a:r>
            <a:r>
              <a:rPr lang="en-US" altLang="ko-KR" dirty="0"/>
              <a:t> database</a:t>
            </a:r>
            <a:r>
              <a:rPr lang="ko-KR" altLang="en-US" dirty="0"/>
              <a:t>의 소유자를 지정</a:t>
            </a:r>
            <a:endParaRPr lang="en-US" altLang="ko-KR" dirty="0"/>
          </a:p>
          <a:p>
            <a:r>
              <a:rPr lang="en-US" altLang="ko-KR" dirty="0"/>
              <a:t>l </a:t>
            </a:r>
            <a:r>
              <a:rPr lang="ko-KR" altLang="en-US" dirty="0"/>
              <a:t>명령어를 통하여 생성된 </a:t>
            </a:r>
            <a:r>
              <a:rPr lang="en-US" altLang="ko-KR" dirty="0" err="1"/>
              <a:t>db</a:t>
            </a:r>
            <a:r>
              <a:rPr lang="ko-KR" altLang="en-US" dirty="0"/>
              <a:t>를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D16A88-81FE-46DF-8F62-67877671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8" y="1550533"/>
            <a:ext cx="7305675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A26D38-FE90-4F9A-9E81-0FA28713C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8" y="4116636"/>
            <a:ext cx="4442247" cy="8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35D6F-A451-4FDB-A5BB-4E5FDF54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2" y="1574346"/>
            <a:ext cx="73723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88840-B65D-4902-804A-9D04E08C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930-1A87-437A-B92D-B0E77E29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 런타임 환경</a:t>
            </a:r>
            <a:endParaRPr lang="en-US" altLang="ko-KR" dirty="0"/>
          </a:p>
          <a:p>
            <a:pPr lvl="1"/>
            <a:r>
              <a:rPr lang="ko-KR" altLang="en-US" dirty="0"/>
              <a:t>웹 브라우저에서만 실행되던 </a:t>
            </a:r>
            <a:r>
              <a:rPr lang="en-US" altLang="ko-KR" dirty="0" err="1"/>
              <a:t>jsp</a:t>
            </a:r>
            <a:r>
              <a:rPr lang="ko-KR" altLang="en-US" dirty="0"/>
              <a:t>를 서버에서도 실행할 수 있게 해주는 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5A636-3330-4647-85B4-9744C100F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F128E-31B9-45AC-AA6D-76C22F43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5" y="3890853"/>
            <a:ext cx="3247030" cy="1997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7CEF0-3A50-4000-9ECB-4B766A65C8FF}"/>
              </a:ext>
            </a:extLst>
          </p:cNvPr>
          <p:cNvSpPr txBox="1"/>
          <p:nvPr/>
        </p:nvSpPr>
        <p:spPr>
          <a:xfrm>
            <a:off x="3429000" y="5949435"/>
            <a:ext cx="96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https://ko.m.wikipedia.org/wiki/%ED%8C%8C%EC%9D%BC:Node.js_logo.svg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6B23B1-91C9-4CAD-9453-83E04E01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50677"/>
            <a:ext cx="6134099" cy="30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1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1B508-E238-4609-B174-C0D36051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설치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9D9D3-1325-4E2D-B82D-469765CC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lvl="1"/>
            <a:r>
              <a:rPr lang="en-US" altLang="ko-KR" dirty="0"/>
              <a:t>/opt/</a:t>
            </a:r>
            <a:r>
              <a:rPr lang="en-US" altLang="ko-KR" dirty="0" err="1"/>
              <a:t>nodejs</a:t>
            </a:r>
            <a:r>
              <a:rPr lang="ko-KR" altLang="en-US" dirty="0"/>
              <a:t>에 현재 안정적이며 신뢰도가 높은 </a:t>
            </a:r>
            <a:r>
              <a:rPr lang="en-US" altLang="ko-KR" dirty="0"/>
              <a:t>18.16.1 </a:t>
            </a:r>
            <a:r>
              <a:rPr lang="ko-KR" altLang="en-US" dirty="0"/>
              <a:t>버전을 </a:t>
            </a:r>
            <a:r>
              <a:rPr lang="en-US" altLang="ko-KR" dirty="0" err="1"/>
              <a:t>wget</a:t>
            </a:r>
            <a:r>
              <a:rPr lang="ko-KR" altLang="en-US" dirty="0"/>
              <a:t>으로 다운로드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EBB1A-4054-4373-B5CA-968A1A22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C9746-9E37-48D3-9244-069BAEA1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11" y="3429000"/>
            <a:ext cx="6967290" cy="28403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23513E-873F-4B30-AD59-39EE6D33A7EC}"/>
              </a:ext>
            </a:extLst>
          </p:cNvPr>
          <p:cNvSpPr/>
          <p:nvPr/>
        </p:nvSpPr>
        <p:spPr>
          <a:xfrm>
            <a:off x="4900111" y="4196442"/>
            <a:ext cx="6967290" cy="187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4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B7B1-2FFD-41D7-AB19-7793FF14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설치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B521-E21D-4043-9162-91E90636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압축 풀기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xz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로 </a:t>
            </a:r>
            <a:r>
              <a:rPr lang="en-US" altLang="ko-KR" dirty="0" err="1"/>
              <a:t>tar.xz</a:t>
            </a:r>
            <a:r>
              <a:rPr lang="en-US" altLang="ko-KR" dirty="0"/>
              <a:t> </a:t>
            </a:r>
            <a:r>
              <a:rPr lang="ko-KR" altLang="en-US" dirty="0"/>
              <a:t>압축 해제</a:t>
            </a:r>
            <a:endParaRPr lang="en-US" altLang="ko-KR" dirty="0"/>
          </a:p>
          <a:p>
            <a:pPr lvl="1"/>
            <a:r>
              <a:rPr lang="en-US" altLang="ko-KR" dirty="0"/>
              <a:t>tar </a:t>
            </a:r>
            <a:r>
              <a:rPr lang="en-US" altLang="ko-KR" dirty="0" err="1"/>
              <a:t>xf</a:t>
            </a:r>
            <a:r>
              <a:rPr lang="ko-KR" altLang="en-US" dirty="0"/>
              <a:t>로 </a:t>
            </a:r>
            <a:r>
              <a:rPr lang="en-US" altLang="ko-KR" dirty="0"/>
              <a:t>tar</a:t>
            </a:r>
            <a:r>
              <a:rPr lang="ko-KR" altLang="en-US" dirty="0"/>
              <a:t> 파일 압축 해제</a:t>
            </a:r>
            <a:endParaRPr lang="en-US" altLang="ko-KR" dirty="0"/>
          </a:p>
          <a:p>
            <a:pPr lvl="1"/>
            <a:r>
              <a:rPr lang="ko-KR" altLang="en-US" dirty="0" err="1"/>
              <a:t>심볼릭</a:t>
            </a:r>
            <a:r>
              <a:rPr lang="ko-KR" altLang="en-US" dirty="0"/>
              <a:t> 링크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B5336-7A64-437B-8158-C0BFDB58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51C04-B788-4156-AB90-03CDC36E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44" y="5568901"/>
            <a:ext cx="7759359" cy="700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EAAF7-1D67-4315-BD64-CC54EF60D04B}"/>
              </a:ext>
            </a:extLst>
          </p:cNvPr>
          <p:cNvSpPr txBox="1"/>
          <p:nvPr/>
        </p:nvSpPr>
        <p:spPr>
          <a:xfrm>
            <a:off x="832757" y="3352115"/>
            <a:ext cx="435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파일이나 디렉토리에 대한 참조를 가지고 있음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A506E3-F84D-4610-8E1D-1AEA03F09E3C}"/>
              </a:ext>
            </a:extLst>
          </p:cNvPr>
          <p:cNvCxnSpPr/>
          <p:nvPr/>
        </p:nvCxnSpPr>
        <p:spPr>
          <a:xfrm>
            <a:off x="1665514" y="2894349"/>
            <a:ext cx="0" cy="46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9B6E-FF61-410C-84EE-DA296F6C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설치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24EA7-2E30-4DCD-A2E2-2D73FC97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변수 등록 및 실행</a:t>
            </a:r>
            <a:endParaRPr lang="en-US" altLang="ko-KR" dirty="0"/>
          </a:p>
          <a:p>
            <a:pPr lvl="1"/>
            <a:r>
              <a:rPr lang="en-US" altLang="ko-KR" dirty="0"/>
              <a:t>vim ~/.</a:t>
            </a:r>
            <a:r>
              <a:rPr lang="en-US" altLang="ko-KR" dirty="0" err="1"/>
              <a:t>bashrc</a:t>
            </a:r>
            <a:r>
              <a:rPr lang="ko-KR" altLang="en-US" dirty="0"/>
              <a:t> 후에 제일 마지막 라인에 </a:t>
            </a:r>
            <a:r>
              <a:rPr lang="en-US" altLang="ko-KR" dirty="0"/>
              <a:t>export=“$PATH:/opt/</a:t>
            </a:r>
            <a:r>
              <a:rPr lang="en-US" altLang="ko-KR" dirty="0" err="1"/>
              <a:t>nodejs</a:t>
            </a:r>
            <a:r>
              <a:rPr lang="en-US" altLang="ko-KR" dirty="0"/>
              <a:t>/node/bin”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en-US" altLang="ko-KR" dirty="0"/>
              <a:t>source ~/.</a:t>
            </a:r>
            <a:r>
              <a:rPr lang="en-US" altLang="ko-KR" dirty="0" err="1"/>
              <a:t>bashrc</a:t>
            </a:r>
            <a:r>
              <a:rPr lang="ko-KR" altLang="en-US" dirty="0"/>
              <a:t>로 실행</a:t>
            </a:r>
            <a:endParaRPr lang="en-US" altLang="ko-KR" dirty="0"/>
          </a:p>
          <a:p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18.16.1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ED206-DF65-4C21-AEC5-3ACB11CD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FCA6E-F4FD-47E8-959F-27970759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872" y="5099609"/>
            <a:ext cx="5013388" cy="11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35C6-1E65-46B6-AD36-B5630C2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 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90D9C-07F9-47F7-8958-3367CD3E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ko-KR" altLang="en-US" dirty="0"/>
              <a:t>자바스크립트 프로그래밍 언어를 위한 패키지 관리자</a:t>
            </a:r>
            <a:endParaRPr lang="en-US" altLang="ko-KR" dirty="0"/>
          </a:p>
          <a:p>
            <a:pPr lvl="1"/>
            <a:r>
              <a:rPr lang="en-US" altLang="ko-KR" dirty="0"/>
              <a:t>JavaScript </a:t>
            </a:r>
            <a:r>
              <a:rPr lang="ko-KR" altLang="en-US" dirty="0"/>
              <a:t>패키지를 설치 및 관리할 수 있는 기능을 제공</a:t>
            </a:r>
            <a:endParaRPr lang="en-US" altLang="ko-KR" dirty="0"/>
          </a:p>
          <a:p>
            <a:pPr lvl="1"/>
            <a:r>
              <a:rPr lang="en-US" altLang="ko-KR" dirty="0"/>
              <a:t>Node.js </a:t>
            </a:r>
            <a:r>
              <a:rPr lang="ko-KR" altLang="en-US" dirty="0"/>
              <a:t>런타임을 설치하면 같이 설치되는 기본 패키지 매니저</a:t>
            </a:r>
            <a:endParaRPr lang="en-US" altLang="ko-KR" dirty="0"/>
          </a:p>
          <a:p>
            <a:r>
              <a:rPr lang="en-US" altLang="ko-KR" dirty="0"/>
              <a:t>YARN</a:t>
            </a:r>
          </a:p>
          <a:p>
            <a:pPr lvl="1"/>
            <a:r>
              <a:rPr lang="en-US" altLang="ko-KR" dirty="0"/>
              <a:t>Yet Another Resource Negotiator(</a:t>
            </a:r>
            <a:r>
              <a:rPr lang="ko-KR" altLang="en-US" dirty="0"/>
              <a:t>또 다른 자원 협상자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Facebook</a:t>
            </a:r>
            <a:r>
              <a:rPr lang="ko-KR" altLang="en-US" dirty="0"/>
              <a:t>에서 만든 </a:t>
            </a:r>
            <a:r>
              <a:rPr lang="en-US" altLang="ko-KR" dirty="0"/>
              <a:t>JSP </a:t>
            </a:r>
            <a:r>
              <a:rPr lang="ko-KR" altLang="en-US" dirty="0"/>
              <a:t>패키지 매니저</a:t>
            </a:r>
            <a:endParaRPr lang="en-US" altLang="ko-KR" dirty="0"/>
          </a:p>
          <a:p>
            <a:pPr lvl="1"/>
            <a:r>
              <a:rPr lang="en-US" altLang="ko-KR" dirty="0" err="1"/>
              <a:t>Yarn.lock</a:t>
            </a:r>
            <a:r>
              <a:rPr lang="en-US" altLang="ko-KR" dirty="0"/>
              <a:t> </a:t>
            </a:r>
            <a:r>
              <a:rPr lang="ko-KR" altLang="en-US" dirty="0"/>
              <a:t>파일을 통하여 패키지 버전 잠금을 지원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66F5E-6CE1-4145-89DA-617B157C8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26063-35C2-4918-85A7-EAC9BC19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58" y="2687358"/>
            <a:ext cx="2516049" cy="121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F8012-1046-426A-BCAF-74E1EB6CFBD7}"/>
              </a:ext>
            </a:extLst>
          </p:cNvPr>
          <p:cNvSpPr txBox="1"/>
          <p:nvPr/>
        </p:nvSpPr>
        <p:spPr>
          <a:xfrm>
            <a:off x="628650" y="5681235"/>
            <a:ext cx="1214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https://ko.wikipedia.org/wiki/Npm_(%EC%86%8C%ED%94%84%ED%8A%B8%EC%9B%A8%EC%96%B4)</a:t>
            </a:r>
          </a:p>
          <a:p>
            <a:r>
              <a:rPr lang="en-US" altLang="ko-KR" dirty="0"/>
              <a:t>https://www.daleseo.com/js-package-manager/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76FC24-5470-4880-BDDB-A834722E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83" y="4004749"/>
            <a:ext cx="3549832" cy="1676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E8C92C-D7B0-4DCF-BF07-7DFFD3678309}"/>
              </a:ext>
            </a:extLst>
          </p:cNvPr>
          <p:cNvSpPr txBox="1"/>
          <p:nvPr/>
        </p:nvSpPr>
        <p:spPr>
          <a:xfrm>
            <a:off x="8417916" y="1709675"/>
            <a:ext cx="330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프로젝트에 사용하는 패키지의 버전을 고정하는 것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5ED46-0209-4030-B473-A6C823CA8A34}"/>
              </a:ext>
            </a:extLst>
          </p:cNvPr>
          <p:cNvCxnSpPr>
            <a:endCxn id="10" idx="1"/>
          </p:cNvCxnSpPr>
          <p:nvPr/>
        </p:nvCxnSpPr>
        <p:spPr>
          <a:xfrm flipV="1">
            <a:off x="1902279" y="2032841"/>
            <a:ext cx="6515637" cy="27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0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3152001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F9CD-56C5-4E4B-9747-396C89C3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21F3-C560-41ED-88FF-ED75279B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ko-KR" altLang="en-US" dirty="0"/>
              <a:t>오픈 소스 객체</a:t>
            </a:r>
            <a:r>
              <a:rPr lang="en-US" altLang="ko-KR" dirty="0"/>
              <a:t>-</a:t>
            </a:r>
            <a:r>
              <a:rPr lang="ko-KR" altLang="en-US" dirty="0"/>
              <a:t>관계형 데이터베이스 관리 시스템</a:t>
            </a:r>
            <a:endParaRPr lang="en-US" altLang="ko-KR" dirty="0"/>
          </a:p>
          <a:p>
            <a:pPr lvl="1"/>
            <a:r>
              <a:rPr lang="en-US" altLang="ko-KR" dirty="0"/>
              <a:t>DB-ENGINES </a:t>
            </a:r>
            <a:r>
              <a:rPr lang="ko-KR" altLang="en-US" dirty="0"/>
              <a:t>사이트에 의하면 많이 사용되는 </a:t>
            </a:r>
            <a:r>
              <a:rPr lang="en-US" altLang="ko-KR" dirty="0"/>
              <a:t>DBMS </a:t>
            </a:r>
            <a:r>
              <a:rPr lang="ko-KR" altLang="en-US" dirty="0"/>
              <a:t>중 하나 </a:t>
            </a:r>
            <a:endParaRPr lang="en-US" altLang="ko-KR" dirty="0"/>
          </a:p>
          <a:p>
            <a:pPr lvl="1"/>
            <a:r>
              <a:rPr lang="ko-KR" altLang="en-US" dirty="0"/>
              <a:t>데이터를 조작하고 관리하는 기능을 제공</a:t>
            </a:r>
            <a:endParaRPr lang="en-US" altLang="ko-KR" dirty="0"/>
          </a:p>
          <a:p>
            <a:pPr lvl="1"/>
            <a:r>
              <a:rPr lang="ko-KR" altLang="en-US" dirty="0"/>
              <a:t>다중 사용자 환경에서 동시에 작업할 수 있는 기능을 제공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C7FD0-AE79-4A6E-A03A-8893F327D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B795B-1782-49F9-8090-6E50BA28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881" y="2931086"/>
            <a:ext cx="2773501" cy="2691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F0823-3168-4BED-B0B4-9F020DF0AE59}"/>
              </a:ext>
            </a:extLst>
          </p:cNvPr>
          <p:cNvSpPr txBox="1"/>
          <p:nvPr/>
        </p:nvSpPr>
        <p:spPr>
          <a:xfrm>
            <a:off x="4298098" y="5720766"/>
            <a:ext cx="961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https://ko.wikipedia.org/wiki/PostgreSQL</a:t>
            </a:r>
          </a:p>
          <a:p>
            <a:r>
              <a:rPr lang="en-US" altLang="ko-KR" dirty="0"/>
              <a:t>DB-Engines Ranking - popularity ranking of database management systems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E73B75-E2EE-449C-9F7B-5599EB70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93" y="3577401"/>
            <a:ext cx="3873699" cy="2044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473B7-62A0-4EBC-8F6E-981AF18539A9}"/>
              </a:ext>
            </a:extLst>
          </p:cNvPr>
          <p:cNvSpPr txBox="1"/>
          <p:nvPr/>
        </p:nvSpPr>
        <p:spPr>
          <a:xfrm>
            <a:off x="8245930" y="1730829"/>
            <a:ext cx="394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데이터는 클래스와 객체로 표현됨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A0537B-8FE3-4F61-B6EC-848BB88B65A9}"/>
              </a:ext>
            </a:extLst>
          </p:cNvPr>
          <p:cNvCxnSpPr/>
          <p:nvPr/>
        </p:nvCxnSpPr>
        <p:spPr>
          <a:xfrm>
            <a:off x="7233557" y="1235794"/>
            <a:ext cx="1084744" cy="51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495BA-8969-4E3F-B1A2-524B130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6DE9B-20BC-4837-AE23-9B1BB52A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데이터 타입을 지원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</a:p>
          <a:p>
            <a:pPr lvl="1"/>
            <a:r>
              <a:rPr lang="en-US" altLang="ko-KR" dirty="0"/>
              <a:t>csv</a:t>
            </a:r>
          </a:p>
          <a:p>
            <a:r>
              <a:rPr lang="ko-KR" altLang="en-US" dirty="0"/>
              <a:t>다양한 언어를 지원</a:t>
            </a:r>
            <a:endParaRPr lang="en-US" altLang="ko-KR" dirty="0"/>
          </a:p>
          <a:p>
            <a:pPr lvl="1"/>
            <a:r>
              <a:rPr lang="en-US" altLang="ko-KR" dirty="0"/>
              <a:t>c/</a:t>
            </a:r>
            <a:r>
              <a:rPr lang="en-US" altLang="ko-KR" dirty="0" err="1"/>
              <a:t>c++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JavaScript</a:t>
            </a:r>
          </a:p>
          <a:p>
            <a:pPr lvl="1"/>
            <a:r>
              <a:rPr lang="en-US" altLang="ko-KR" dirty="0"/>
              <a:t>Python</a:t>
            </a:r>
          </a:p>
          <a:p>
            <a:pPr lvl="1"/>
            <a:r>
              <a:rPr lang="en-US" altLang="ko-KR" dirty="0" err="1"/>
              <a:t>etc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2B732-9E3A-4390-8AD8-3E550556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4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83854-7C6F-4F8E-808B-44D48F11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F7229-933C-4913-B7CE-481597AD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특수한 기능</a:t>
            </a:r>
            <a:endParaRPr lang="en-US" altLang="ko-KR" dirty="0"/>
          </a:p>
          <a:p>
            <a:pPr lvl="1"/>
            <a:r>
              <a:rPr lang="ko-KR" altLang="en-US" dirty="0"/>
              <a:t>테이블 상속</a:t>
            </a:r>
            <a:endParaRPr lang="en-US" altLang="ko-KR" dirty="0"/>
          </a:p>
          <a:p>
            <a:pPr lvl="1"/>
            <a:r>
              <a:rPr lang="ko-KR" altLang="en-US" dirty="0"/>
              <a:t>함수 오버로딩</a:t>
            </a:r>
            <a:endParaRPr lang="en-US" altLang="ko-KR" dirty="0"/>
          </a:p>
          <a:p>
            <a:r>
              <a:rPr lang="ko-KR" altLang="en-US" dirty="0"/>
              <a:t>복잡한 쿼리와 대규모 데이터 베이스를 다룰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22BED-2ABE-48A1-BF58-72203A367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2571-3966-430B-AEAD-079D1C21713F}"/>
              </a:ext>
            </a:extLst>
          </p:cNvPr>
          <p:cNvSpPr txBox="1"/>
          <p:nvPr/>
        </p:nvSpPr>
        <p:spPr>
          <a:xfrm>
            <a:off x="2751364" y="2081893"/>
            <a:ext cx="5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메소드에 여러 기능 구현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CFF7F-6703-4787-B24E-0D2F66798EC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98271" y="2266559"/>
            <a:ext cx="253093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ED8BB-04E0-4051-89DC-3F745AFE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(1/7)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CD3F8-72E1-41DB-969F-05C96954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PostgreSQL 14 </a:t>
            </a:r>
            <a:r>
              <a:rPr lang="ko-KR" altLang="en-US" dirty="0"/>
              <a:t>버전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D443A-6481-447D-8142-78709892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9BBC7-8967-4068-A1D1-29A44FFA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61" y="3812721"/>
            <a:ext cx="8470800" cy="24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(2/7)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구성을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GPG(GNU Privacy Guard, </a:t>
            </a:r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소스의 암호화 소프트웨어</a:t>
            </a:r>
            <a:r>
              <a:rPr lang="en-US" altLang="ko-KR" dirty="0"/>
              <a:t>) Key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패키지 목록을 </a:t>
            </a:r>
            <a:r>
              <a:rPr lang="en-US" altLang="ko-KR" dirty="0"/>
              <a:t>update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EACE3-1C90-4BDE-887C-5EFC31E1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53"/>
            <a:ext cx="12192000" cy="292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C44362-7099-47A5-AC18-3D25C5499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" y="2795826"/>
            <a:ext cx="9705975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B1BCD2-23AC-4305-9847-DA06A118B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" y="4048397"/>
            <a:ext cx="9705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(3/7)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최신 버전의 </a:t>
            </a:r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버전의 </a:t>
            </a:r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C15E0-5400-4464-9422-BBB47692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0" y="1485900"/>
            <a:ext cx="6048375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53D9F4-6EC6-4B32-886A-EEE22F78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" y="4139293"/>
            <a:ext cx="6048375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AE5B5-1ACD-44FB-970D-BF38491F0C0A}"/>
              </a:ext>
            </a:extLst>
          </p:cNvPr>
          <p:cNvSpPr txBox="1"/>
          <p:nvPr/>
        </p:nvSpPr>
        <p:spPr>
          <a:xfrm>
            <a:off x="6944265" y="5253718"/>
            <a:ext cx="477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최신 버전인 </a:t>
            </a:r>
            <a:r>
              <a:rPr lang="en-US" altLang="ko-KR" dirty="0"/>
              <a:t>14</a:t>
            </a:r>
            <a:r>
              <a:rPr lang="ko-KR" altLang="en-US" dirty="0"/>
              <a:t>버전이 깔려 있었음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549A5B-3F1F-436A-BFF1-830960119592}"/>
              </a:ext>
            </a:extLst>
          </p:cNvPr>
          <p:cNvCxnSpPr>
            <a:endCxn id="9" idx="1"/>
          </p:cNvCxnSpPr>
          <p:nvPr/>
        </p:nvCxnSpPr>
        <p:spPr>
          <a:xfrm>
            <a:off x="6653893" y="5438384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실행 및 상태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4C2AA-25B8-47B2-8D7E-029A2FE6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5" y="1650547"/>
            <a:ext cx="5590495" cy="2357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C05B3-E15F-4398-9888-1738AD782FFD}"/>
              </a:ext>
            </a:extLst>
          </p:cNvPr>
          <p:cNvSpPr/>
          <p:nvPr/>
        </p:nvSpPr>
        <p:spPr>
          <a:xfrm>
            <a:off x="844118" y="2441122"/>
            <a:ext cx="4890407" cy="1796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02354E-D558-4DFA-8F28-13E6AFA5F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4" y="4763199"/>
            <a:ext cx="5550605" cy="3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A135-F106-4433-B654-B2B0583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PostgreSQL </a:t>
            </a:r>
            <a:r>
              <a:rPr lang="ko-KR" altLang="en-US" dirty="0"/>
              <a:t>설치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5186-C33F-4847-B029-78FAF908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PostgreSQL</a:t>
            </a:r>
            <a:r>
              <a:rPr lang="ko-KR" altLang="en-US" dirty="0"/>
              <a:t>을 켠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마스터 계정인 </a:t>
            </a:r>
            <a:r>
              <a:rPr lang="en-US" altLang="ko-KR" dirty="0" err="1"/>
              <a:t>postgres</a:t>
            </a:r>
            <a:r>
              <a:rPr lang="ko-KR" altLang="en-US" dirty="0"/>
              <a:t>로 접속</a:t>
            </a:r>
            <a:endParaRPr lang="en-US" altLang="ko-KR" dirty="0"/>
          </a:p>
          <a:p>
            <a:r>
              <a:rPr lang="en-US" altLang="ko-KR" dirty="0" err="1"/>
              <a:t>junsu</a:t>
            </a:r>
            <a:r>
              <a:rPr lang="en-US" altLang="ko-KR" dirty="0"/>
              <a:t> </a:t>
            </a:r>
            <a:r>
              <a:rPr lang="ko-KR" altLang="en-US" dirty="0"/>
              <a:t>계정을 생성하고 </a:t>
            </a:r>
            <a:r>
              <a:rPr lang="en-US" altLang="ko-KR" dirty="0"/>
              <a:t>du </a:t>
            </a:r>
            <a:r>
              <a:rPr lang="ko-KR" altLang="en-US" dirty="0"/>
              <a:t>명령어로 계정이 잘 생성되었는지 확인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6A12-EF6F-4C6A-8B9B-6F8B4832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62312-F09B-4462-A29F-965B5BD8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5" y="1581151"/>
            <a:ext cx="4495800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84E80-C885-4753-9E9C-02F57B61B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5" y="3481421"/>
            <a:ext cx="4895850" cy="173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820F3E-3C7A-4367-A8B7-C279EA6C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5" y="5339255"/>
            <a:ext cx="1371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와이드스크린</PresentationFormat>
  <Paragraphs>114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roboto</vt:lpstr>
      <vt:lpstr>Wingdings</vt:lpstr>
      <vt:lpstr>Arial</vt:lpstr>
      <vt:lpstr>lato</vt:lpstr>
      <vt:lpstr>맑은 고딕</vt:lpstr>
      <vt:lpstr>Office 테마</vt:lpstr>
      <vt:lpstr>PowerPoint 프레젠테이션</vt:lpstr>
      <vt:lpstr>PostgreSQL(1/3)</vt:lpstr>
      <vt:lpstr>PostgreSQL(2/3)</vt:lpstr>
      <vt:lpstr>PostgreSQL(3/3)</vt:lpstr>
      <vt:lpstr>PostgreSQL 설치(1/7)</vt:lpstr>
      <vt:lpstr>PostgreSQL 설치(2/7)</vt:lpstr>
      <vt:lpstr>PostgreSQL 설치(3/7)</vt:lpstr>
      <vt:lpstr>PostgreSQL 설치(4/7)</vt:lpstr>
      <vt:lpstr>PostgreSQL 설치(5/7)</vt:lpstr>
      <vt:lpstr>PostgreSQL 설치(6/7)</vt:lpstr>
      <vt:lpstr>PostgreSQL 설치(7/7)</vt:lpstr>
      <vt:lpstr>Node.js</vt:lpstr>
      <vt:lpstr>Nodejs 설치(1/3)</vt:lpstr>
      <vt:lpstr>Nodejs 설치(2/3)</vt:lpstr>
      <vt:lpstr>Nodejs 설치(3/3)</vt:lpstr>
      <vt:lpstr>Package Manager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2020-03-06T02:35:36Z</dcterms:created>
  <dcterms:modified xsi:type="dcterms:W3CDTF">2023-06-30T08:21:54Z</dcterms:modified>
</cp:coreProperties>
</file>