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7" r:id="rId4"/>
    <p:sldId id="278" r:id="rId5"/>
    <p:sldId id="279" r:id="rId6"/>
    <p:sldId id="270" r:id="rId7"/>
  </p:sldIdLst>
  <p:sldSz cx="12192000" cy="6858000"/>
  <p:notesSz cx="10018713" cy="6884988"/>
  <p:embeddedFontLst>
    <p:embeddedFont>
      <p:font typeface="lato" panose="020B0600000101010101" charset="0"/>
      <p:regular r:id="rId9"/>
      <p:bold r:id="rId10"/>
      <p:italic r:id="rId11"/>
      <p:boldItalic r:id="rId12"/>
    </p:embeddedFont>
    <p:embeddedFont>
      <p:font typeface="roboto" panose="020B0600000101010101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00FF"/>
    <a:srgbClr val="E2B6F6"/>
    <a:srgbClr val="00A249"/>
    <a:srgbClr val="990000"/>
    <a:srgbClr val="C00000"/>
    <a:srgbClr val="5B9BD5"/>
    <a:srgbClr val="FF9B9B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93946" autoAdjust="0"/>
  </p:normalViewPr>
  <p:slideViewPr>
    <p:cSldViewPr snapToGrid="0" showGuides="1">
      <p:cViewPr varScale="1">
        <p:scale>
          <a:sx n="78" d="100"/>
          <a:sy n="78" d="100"/>
        </p:scale>
        <p:origin x="84" y="52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B653B65-7BB5-4D60-9879-5AFC8E04B446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2263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3400"/>
            <a:ext cx="8014970" cy="2710965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2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5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2"/>
                </a:solidFill>
                <a:latin typeface="roboto" panose="02000000000000000000" pitchFamily="2" charset="0"/>
              </a:rPr>
              <a:t>BE 3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522" y="4293156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김재우 김준수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230726</a:t>
            </a:r>
          </a:p>
        </p:txBody>
      </p:sp>
    </p:spTree>
    <p:extLst>
      <p:ext uri="{BB962C8B-B14F-4D97-AF65-F5344CB8AC3E}">
        <p14:creationId xmlns:p14="http://schemas.microsoft.com/office/powerpoint/2010/main" val="16948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C4413-563E-4DF0-8127-E23ACE1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120227-BF53-471F-A689-417ADAB8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633" y="1092554"/>
            <a:ext cx="8735874" cy="51466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610E2-B149-4077-BCE8-DFA8429BA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80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18DE7-7755-4886-AF48-9577B10B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200F2-F4FB-4E02-A64C-2BEF286B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358" y="1092554"/>
            <a:ext cx="9638423" cy="51466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C2171-7DB9-4052-BDBA-F38AAB5AA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82EFB-5F8A-4687-936F-70AED43E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사용 예시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AF3260-0F14-41B0-B9BE-B292EA8F5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75" y="1092554"/>
            <a:ext cx="9452389" cy="51466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EE186-5731-49D0-BDE8-6A1C4F8D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67227-750B-46CD-B866-9565F96A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사용 예시</a:t>
            </a:r>
            <a:r>
              <a:rPr lang="en-US" altLang="ko-KR"/>
              <a:t>(2/2)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48D855-431D-4ED9-9866-D250269F6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40" y="1347107"/>
            <a:ext cx="10766919" cy="452561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ED33F-9F7F-4EDE-83C2-C2CAE073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3152001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감사합니다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roboto</vt:lpstr>
      <vt:lpstr>lato</vt:lpstr>
      <vt:lpstr>Arial</vt:lpstr>
      <vt:lpstr>맑은 고딕</vt:lpstr>
      <vt:lpstr>Wingdings</vt:lpstr>
      <vt:lpstr>Office 테마</vt:lpstr>
      <vt:lpstr>PowerPoint 프레젠테이션</vt:lpstr>
      <vt:lpstr>CORS</vt:lpstr>
      <vt:lpstr>서버 설정</vt:lpstr>
      <vt:lpstr>모델 사용 예시(1/2)</vt:lpstr>
      <vt:lpstr>모델 사용 예시(2/2)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2020-03-06T02:35:36Z</dcterms:created>
  <dcterms:modified xsi:type="dcterms:W3CDTF">2023-07-26T03:16:17Z</dcterms:modified>
</cp:coreProperties>
</file>