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0" r:id="rId11"/>
  </p:sldIdLst>
  <p:sldSz cx="12192000" cy="6858000"/>
  <p:notesSz cx="10018713" cy="6884988"/>
  <p:embeddedFontLst>
    <p:embeddedFont>
      <p:font typeface="lato" panose="020B0600000101010101" charset="0"/>
      <p:regular r:id="rId13"/>
      <p:bold r:id="rId14"/>
      <p:italic r:id="rId15"/>
      <p:boldItalic r:id="rId16"/>
    </p:embeddedFont>
    <p:embeddedFont>
      <p:font typeface="roboto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00FF"/>
    <a:srgbClr val="E2B6F6"/>
    <a:srgbClr val="00A249"/>
    <a:srgbClr val="990000"/>
    <a:srgbClr val="C00000"/>
    <a:srgbClr val="5B9BD5"/>
    <a:srgbClr val="FF9B9B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93946" autoAdjust="0"/>
  </p:normalViewPr>
  <p:slideViewPr>
    <p:cSldViewPr snapToGrid="0" showGuides="1">
      <p:cViewPr varScale="1">
        <p:scale>
          <a:sx n="78" d="100"/>
          <a:sy n="78" d="100"/>
        </p:scale>
        <p:origin x="84" y="52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44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3B653B65-7BB5-4D60-9879-5AFC8E04B44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2263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872" y="3313400"/>
            <a:ext cx="8014970" cy="2710965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4952" y="6539544"/>
            <a:ext cx="4341442" cy="34544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5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2"/>
                </a:solidFill>
                <a:latin typeface="roboto" panose="02000000000000000000" pitchFamily="2" charset="0"/>
              </a:rPr>
              <a:t>BE 2</a:t>
            </a:r>
            <a:endParaRPr lang="ko-KR" altLang="en-US" sz="3600" b="1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522" y="4293156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김재우 김준수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230719</a:t>
            </a:r>
          </a:p>
        </p:txBody>
      </p:sp>
    </p:spTree>
    <p:extLst>
      <p:ext uri="{BB962C8B-B14F-4D97-AF65-F5344CB8AC3E}">
        <p14:creationId xmlns:p14="http://schemas.microsoft.com/office/powerpoint/2010/main" val="16948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3152001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감사합니다</a:t>
            </a:r>
            <a:endParaRPr lang="ko-KR" altLang="en-US" sz="3600" b="1" dirty="0">
              <a:solidFill>
                <a:schemeClr val="tx2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DC1E7-3451-4E5F-80FC-6E7D04DC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BE086-162F-4641-BA3E-C5182776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</a:p>
          <a:p>
            <a:pPr lvl="1"/>
            <a:r>
              <a:rPr lang="en-US" altLang="ko-KR" dirty="0" err="1"/>
              <a:t>http.createServer</a:t>
            </a:r>
            <a:r>
              <a:rPr lang="en-US" altLang="ko-KR" dirty="0"/>
              <a:t>() : HTTP </a:t>
            </a:r>
            <a:r>
              <a:rPr lang="ko-KR" altLang="en-US" dirty="0"/>
              <a:t>서버를 생성</a:t>
            </a:r>
            <a:endParaRPr lang="en-US" altLang="ko-KR" dirty="0"/>
          </a:p>
          <a:p>
            <a:pPr lvl="1"/>
            <a:r>
              <a:rPr lang="en-US" altLang="ko-KR" dirty="0" err="1"/>
              <a:t>http.request</a:t>
            </a:r>
            <a:r>
              <a:rPr lang="en-US" altLang="ko-KR" dirty="0"/>
              <a:t>() : HTTP </a:t>
            </a:r>
            <a:r>
              <a:rPr lang="ko-KR" altLang="en-US" dirty="0"/>
              <a:t>요청을 생성</a:t>
            </a:r>
            <a:endParaRPr lang="en-US" altLang="ko-KR" dirty="0"/>
          </a:p>
          <a:p>
            <a:r>
              <a:rPr lang="en-US" altLang="ko-KR" dirty="0"/>
              <a:t>File System</a:t>
            </a:r>
          </a:p>
          <a:p>
            <a:pPr lvl="1"/>
            <a:r>
              <a:rPr lang="en-US" altLang="ko-KR" dirty="0" err="1"/>
              <a:t>fs.readFile</a:t>
            </a:r>
            <a:r>
              <a:rPr lang="en-US" altLang="ko-KR" dirty="0"/>
              <a:t>() : </a:t>
            </a:r>
            <a:r>
              <a:rPr lang="ko-KR" altLang="en-US" dirty="0"/>
              <a:t>파일을 비동기적으로 읽음</a:t>
            </a:r>
            <a:endParaRPr lang="en-US" altLang="ko-KR" dirty="0"/>
          </a:p>
          <a:p>
            <a:pPr lvl="1"/>
            <a:r>
              <a:rPr lang="en-US" altLang="ko-KR" dirty="0" err="1"/>
              <a:t>fs.writeFile</a:t>
            </a:r>
            <a:r>
              <a:rPr lang="en-US" altLang="ko-KR" dirty="0"/>
              <a:t>() : </a:t>
            </a:r>
            <a:r>
              <a:rPr lang="ko-KR" altLang="en-US" dirty="0"/>
              <a:t>파일을 비동기적으로 씀</a:t>
            </a:r>
            <a:endParaRPr lang="en-US" altLang="ko-KR" dirty="0"/>
          </a:p>
          <a:p>
            <a:pPr lvl="1"/>
            <a:r>
              <a:rPr lang="en-US" altLang="ko-KR" dirty="0" err="1"/>
              <a:t>fs.createReadStream</a:t>
            </a:r>
            <a:r>
              <a:rPr lang="en-US" altLang="ko-KR" dirty="0"/>
              <a:t>() : </a:t>
            </a:r>
            <a:r>
              <a:rPr lang="ko-KR" altLang="en-US" dirty="0"/>
              <a:t>파일을 읽는 스트림을 생성</a:t>
            </a:r>
            <a:endParaRPr lang="en-US" altLang="ko-KR" dirty="0"/>
          </a:p>
          <a:p>
            <a:pPr lvl="1"/>
            <a:r>
              <a:rPr lang="en-US" altLang="ko-KR" dirty="0" err="1"/>
              <a:t>fs.createWriteStream</a:t>
            </a:r>
            <a:r>
              <a:rPr lang="en-US" altLang="ko-KR" dirty="0"/>
              <a:t>() : </a:t>
            </a:r>
            <a:r>
              <a:rPr lang="ko-KR" altLang="en-US" dirty="0"/>
              <a:t>파일을 쓰는 스트림을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043C01-E99E-4009-B0C0-EC3F17789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07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A6453-E929-4701-A23D-380448A2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BD193-747C-4B5F-B4CF-1BCE3E86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</a:p>
          <a:p>
            <a:pPr lvl="1"/>
            <a:r>
              <a:rPr lang="en-US" altLang="ko-KR" dirty="0" err="1"/>
              <a:t>emitter.on</a:t>
            </a:r>
            <a:r>
              <a:rPr lang="en-US" altLang="ko-KR" dirty="0"/>
              <a:t>() : </a:t>
            </a:r>
            <a:r>
              <a:rPr lang="ko-KR" altLang="en-US" dirty="0"/>
              <a:t>이벤트를 수신하는 </a:t>
            </a:r>
            <a:r>
              <a:rPr lang="ko-KR" altLang="en-US" dirty="0" err="1"/>
              <a:t>리스너를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 err="1"/>
              <a:t>emitter.emit</a:t>
            </a:r>
            <a:r>
              <a:rPr lang="en-US" altLang="ko-KR" dirty="0"/>
              <a:t>() : </a:t>
            </a:r>
            <a:r>
              <a:rPr lang="ko-KR" altLang="en-US" dirty="0"/>
              <a:t>이벤트를 발생시킴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Networking</a:t>
            </a:r>
          </a:p>
          <a:p>
            <a:pPr lvl="1"/>
            <a:r>
              <a:rPr lang="en-US" altLang="ko-KR" dirty="0" err="1"/>
              <a:t>net.createServer</a:t>
            </a:r>
            <a:r>
              <a:rPr lang="en-US" altLang="ko-KR" dirty="0"/>
              <a:t>() : TCP</a:t>
            </a:r>
            <a:r>
              <a:rPr lang="ko-KR" altLang="en-US" dirty="0"/>
              <a:t> 서버를 생성</a:t>
            </a:r>
            <a:endParaRPr lang="en-US" altLang="ko-KR" dirty="0"/>
          </a:p>
          <a:p>
            <a:pPr lvl="1"/>
            <a:r>
              <a:rPr lang="en-US" altLang="ko-KR" dirty="0" err="1"/>
              <a:t>net.Server</a:t>
            </a:r>
            <a:r>
              <a:rPr lang="en-US" altLang="ko-KR" dirty="0"/>
              <a:t>() : TCP </a:t>
            </a:r>
            <a:r>
              <a:rPr lang="ko-KR" altLang="en-US" dirty="0"/>
              <a:t>서버 객체를 나타내는 클래스</a:t>
            </a:r>
            <a:endParaRPr lang="en-US" altLang="ko-KR" dirty="0"/>
          </a:p>
          <a:p>
            <a:pPr lvl="1"/>
            <a:r>
              <a:rPr lang="en-US" altLang="ko-KR" dirty="0" err="1"/>
              <a:t>net.connect</a:t>
            </a:r>
            <a:r>
              <a:rPr lang="en-US" altLang="ko-KR" dirty="0"/>
              <a:t>() : TCP</a:t>
            </a:r>
            <a:r>
              <a:rPr lang="ko-KR" altLang="en-US" dirty="0"/>
              <a:t> 서버에 연결</a:t>
            </a:r>
            <a:endParaRPr lang="en-US" altLang="ko-KR" dirty="0"/>
          </a:p>
          <a:p>
            <a:pPr lvl="1"/>
            <a:r>
              <a:rPr lang="en-US" altLang="ko-KR" dirty="0" err="1"/>
              <a:t>net.Socket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소켓 객체를 나타내는 클래스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A4399-06B6-43A8-B16B-5CFFFD976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A45B-C7C7-46D6-8FCB-FA6436011ED2}"/>
              </a:ext>
            </a:extLst>
          </p:cNvPr>
          <p:cNvSpPr txBox="1"/>
          <p:nvPr/>
        </p:nvSpPr>
        <p:spPr>
          <a:xfrm>
            <a:off x="2049236" y="850735"/>
            <a:ext cx="98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특정한 동작이나 상황이 발생했을 때</a:t>
            </a:r>
            <a:r>
              <a:rPr lang="en-US" altLang="ko-KR" dirty="0"/>
              <a:t>, </a:t>
            </a:r>
            <a:r>
              <a:rPr lang="ko-KR" altLang="en-US" dirty="0"/>
              <a:t>이를 알리고 처리하기 위한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FA0125-DA5F-462D-A491-DF2A8DBF2D1E}"/>
              </a:ext>
            </a:extLst>
          </p:cNvPr>
          <p:cNvCxnSpPr/>
          <p:nvPr/>
        </p:nvCxnSpPr>
        <p:spPr>
          <a:xfrm flipV="1">
            <a:off x="1420586" y="1053193"/>
            <a:ext cx="628650" cy="24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A6453-E929-4701-A23D-380448A2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BD193-747C-4B5F-B4CF-1BCE3E86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비동기 제어 모듈</a:t>
            </a:r>
            <a:endParaRPr lang="en-US" altLang="ko-KR" dirty="0"/>
          </a:p>
          <a:p>
            <a:pPr lvl="1"/>
            <a:r>
              <a:rPr lang="en-US" altLang="ko-KR" dirty="0" err="1"/>
              <a:t>async.parallel</a:t>
            </a:r>
            <a:r>
              <a:rPr lang="en-US" altLang="ko-KR" dirty="0"/>
              <a:t>() : </a:t>
            </a:r>
            <a:r>
              <a:rPr lang="ko-KR" altLang="en-US" dirty="0"/>
              <a:t>비동기 작업을 병렬로 실행</a:t>
            </a:r>
            <a:endParaRPr lang="en-US" altLang="ko-KR" dirty="0"/>
          </a:p>
          <a:p>
            <a:pPr lvl="1"/>
            <a:r>
              <a:rPr lang="en-US" altLang="ko-KR" dirty="0" err="1"/>
              <a:t>async.series</a:t>
            </a:r>
            <a:r>
              <a:rPr lang="en-US" altLang="ko-KR" dirty="0"/>
              <a:t>() : </a:t>
            </a:r>
            <a:r>
              <a:rPr lang="ko-KR" altLang="en-US" dirty="0"/>
              <a:t>비동기 작업을 직렬로 실행</a:t>
            </a:r>
            <a:endParaRPr lang="en-US" altLang="ko-KR" dirty="0"/>
          </a:p>
          <a:p>
            <a:r>
              <a:rPr lang="en-US" altLang="ko-KR" dirty="0"/>
              <a:t>Web</a:t>
            </a:r>
          </a:p>
          <a:p>
            <a:pPr lvl="1"/>
            <a:r>
              <a:rPr lang="en-US" altLang="ko-KR" dirty="0"/>
              <a:t>Express.js : </a:t>
            </a:r>
            <a:r>
              <a:rPr lang="ko-KR" altLang="en-US" dirty="0"/>
              <a:t>라우팅</a:t>
            </a:r>
            <a:r>
              <a:rPr lang="en-US" altLang="ko-KR" dirty="0"/>
              <a:t>, </a:t>
            </a:r>
            <a:r>
              <a:rPr lang="ko-KR" altLang="en-US" dirty="0"/>
              <a:t>미들웨어 등을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A4399-06B6-43A8-B16B-5CFFFD976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9D00-7EF3-4871-9A88-CBF976F4CB37}"/>
              </a:ext>
            </a:extLst>
          </p:cNvPr>
          <p:cNvSpPr txBox="1"/>
          <p:nvPr/>
        </p:nvSpPr>
        <p:spPr>
          <a:xfrm>
            <a:off x="2417989" y="3875161"/>
            <a:ext cx="507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패킷의 전송 경로를 지정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59E8D0-6BD3-4CFD-B23C-2F5FDDB77878}"/>
              </a:ext>
            </a:extLst>
          </p:cNvPr>
          <p:cNvCxnSpPr>
            <a:cxnSpLocks/>
          </p:cNvCxnSpPr>
          <p:nvPr/>
        </p:nvCxnSpPr>
        <p:spPr>
          <a:xfrm>
            <a:off x="2498271" y="3535136"/>
            <a:ext cx="195943" cy="34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E641-26E2-44EA-9859-D012674C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호출 테스트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57848-9ED0-4F6B-ABA8-52C9262B3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C1D349D-C91C-40C6-ABF1-929F1F06E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325" y="927100"/>
            <a:ext cx="9867051" cy="52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A77A-EDE0-4986-A034-13D31874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호출 테스트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8D3F1-641F-4C02-887F-E6301BD5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57154A9-499C-437D-820E-CB0F91F77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531" y="927100"/>
            <a:ext cx="9856362" cy="53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3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44D9-FD5F-48F6-AC77-DAFE14C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호출 테스트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86651-E1C2-403D-9C62-CD3D1089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CF2E84-3792-4993-A9B4-102A34ADB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44" y="927100"/>
            <a:ext cx="10557674" cy="53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F86BA-DD89-453F-9F5F-D4EAB36F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호출 테스트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548DA-ADBE-467C-8C31-F3FD88E75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584287-7D9F-4327-9695-06D24161F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858" y="927100"/>
            <a:ext cx="9175774" cy="52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7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924D9-C9A6-4FD7-BE49-DCD7FE2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호출 테스트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35D6C-ED95-4C73-8D05-F7F35A972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BE918AD-8232-4912-9C87-56F59629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16" y="934754"/>
            <a:ext cx="10495471" cy="54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와이드스크린</PresentationFormat>
  <Paragraphs>45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맑은 고딕</vt:lpstr>
      <vt:lpstr>lato</vt:lpstr>
      <vt:lpstr>roboto</vt:lpstr>
      <vt:lpstr>Wingdings</vt:lpstr>
      <vt:lpstr>Office 테마</vt:lpstr>
      <vt:lpstr>PowerPoint 프레젠테이션</vt:lpstr>
      <vt:lpstr>Nodejs 모듈</vt:lpstr>
      <vt:lpstr>Nodejs 모듈</vt:lpstr>
      <vt:lpstr>Nodejs 모듈</vt:lpstr>
      <vt:lpstr>API 호출 테스트(1/5)</vt:lpstr>
      <vt:lpstr>API 호출 테스트(2/5)</vt:lpstr>
      <vt:lpstr>API 호출 테스트(3/5)</vt:lpstr>
      <vt:lpstr>API 호출 테스트(4/5)</vt:lpstr>
      <vt:lpstr>API 호출 테스트(5/5)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2020-03-06T02:35:36Z</dcterms:created>
  <dcterms:modified xsi:type="dcterms:W3CDTF">2023-07-19T07:36:21Z</dcterms:modified>
</cp:coreProperties>
</file>