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7" r:id="rId4"/>
    <p:sldId id="278" r:id="rId5"/>
    <p:sldId id="281" r:id="rId6"/>
    <p:sldId id="279" r:id="rId7"/>
    <p:sldId id="282" r:id="rId8"/>
    <p:sldId id="283" r:id="rId9"/>
    <p:sldId id="284" r:id="rId10"/>
    <p:sldId id="270" r:id="rId11"/>
  </p:sldIdLst>
  <p:sldSz cx="12192000" cy="6858000"/>
  <p:notesSz cx="10018713" cy="6884988"/>
  <p:embeddedFontLst>
    <p:embeddedFont>
      <p:font typeface="lato" panose="020B0600000101010101" charset="0"/>
      <p:regular r:id="rId13"/>
      <p:bold r:id="rId14"/>
      <p:italic r:id="rId15"/>
      <p:boldItalic r:id="rId16"/>
    </p:embeddedFont>
    <p:embeddedFont>
      <p:font typeface="roboto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00FF"/>
    <a:srgbClr val="E2B6F6"/>
    <a:srgbClr val="00A249"/>
    <a:srgbClr val="990000"/>
    <a:srgbClr val="C00000"/>
    <a:srgbClr val="5B9BD5"/>
    <a:srgbClr val="FF9B9B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 autoAdjust="0"/>
    <p:restoredTop sz="93946" autoAdjust="0"/>
  </p:normalViewPr>
  <p:slideViewPr>
    <p:cSldViewPr snapToGrid="0" showGuides="1">
      <p:cViewPr varScale="1">
        <p:scale>
          <a:sx n="78" d="100"/>
          <a:sy n="78" d="100"/>
        </p:scale>
        <p:origin x="84" y="52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3B653B65-7BB5-4D60-9879-5AFC8E04B446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2263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872" y="3313400"/>
            <a:ext cx="8014970" cy="2710965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4952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5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tx2"/>
                </a:solidFill>
                <a:latin typeface="roboto" panose="02000000000000000000" pitchFamily="2" charset="0"/>
              </a:rPr>
              <a:t>BE 1</a:t>
            </a:r>
            <a:endParaRPr lang="ko-KR" altLang="en-US" sz="3600" b="1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522" y="4293156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230713</a:t>
            </a:r>
          </a:p>
          <a:p>
            <a:pPr algn="ctr"/>
            <a:r>
              <a:rPr lang="ko-KR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김재우 김준수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3152001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감사합니다</a:t>
            </a:r>
            <a:endParaRPr lang="ko-KR" altLang="en-US" sz="3600" b="1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056A8-DF14-43AC-A90D-5CA43D7B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AA15D-D8BF-460A-A147-8A2EB29D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Xshell</a:t>
            </a:r>
            <a:r>
              <a:rPr lang="en-US" altLang="ko-KR" dirty="0"/>
              <a:t> 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CED202-8282-4359-8526-76DFD405D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273DE-9760-4F8E-BE6A-AD291AD6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15" y="927088"/>
            <a:ext cx="6279079" cy="52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45D0-D303-43B6-9EED-2E4A8CA9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Enable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0D52E-0C39-4CD7-99CF-7E0C5E32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A32B9-51AE-4EFA-8C5A-AC2E6CB434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78" y="1005840"/>
            <a:ext cx="95154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E7EF4078-682F-4573-9794-CF3DE7D7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78" y="2160270"/>
            <a:ext cx="9499934" cy="352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5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0C33-3DEA-40B5-9ECA-30805FB6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4F076-923D-4C0A-BB88-06F964DD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DBEAVER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ABD96-3BBF-47B2-B04E-A39B8F870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CA7C9E-14B7-4C48-9128-AC3B7A9C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93" y="1043435"/>
            <a:ext cx="8945974" cy="50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806A6-2AEC-4DFA-8006-AB0C406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조회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07D887-7C47-4ECC-9B18-E9C13E40D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217" y="992414"/>
            <a:ext cx="10119565" cy="51466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BB1DD-6D1A-45DF-AFCA-303CE0E86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6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A8992-6F71-46E1-BAC2-3BF561E1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조회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B3150-90F8-4973-BFF4-5205A5FB9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EF539-A0FA-420E-A06F-CC364DE4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 파일 테스트로 넣음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A9BB18-7226-4224-84D1-87FFBB86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81" y="905463"/>
            <a:ext cx="8409789" cy="53639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B227D3-7D0D-4139-A4E0-F321CF37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36" y="2659424"/>
            <a:ext cx="25431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1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88638-1A5E-488A-9758-3B2452A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BC134-8842-4D14-A525-7ECD4C2A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로 </a:t>
            </a:r>
            <a:r>
              <a:rPr lang="ko-KR" altLang="en-US" dirty="0" err="1"/>
              <a:t>빌드된</a:t>
            </a:r>
            <a:r>
              <a:rPr lang="ko-KR" altLang="en-US" dirty="0"/>
              <a:t> 오픈 소스 </a:t>
            </a:r>
            <a:r>
              <a:rPr lang="en-US" altLang="ko-KR" dirty="0"/>
              <a:t>CI(Continuous Integration) </a:t>
            </a:r>
            <a:r>
              <a:rPr lang="ko-KR" altLang="en-US" dirty="0"/>
              <a:t>및 </a:t>
            </a:r>
            <a:r>
              <a:rPr lang="en-US" altLang="ko-KR" dirty="0"/>
              <a:t>CD(Continuous Delivery) </a:t>
            </a:r>
            <a:r>
              <a:rPr lang="ko-KR" altLang="en-US" dirty="0"/>
              <a:t>도구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0203E-2F08-417E-9248-9D45D692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A9DB9D-7CAA-44E8-994E-2959B5DA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" y="1934936"/>
            <a:ext cx="6631754" cy="4454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BC445D-CE8C-428D-A812-001B79442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29" y="1934936"/>
            <a:ext cx="5325847" cy="413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513DBC-BB7F-4438-89E0-F5FAF23FB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89" y="2398363"/>
            <a:ext cx="5266866" cy="20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1D833-3B6F-482B-BCC1-0D827B33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CI/CD(2/3)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F03593E-192C-4398-876F-3C51E6543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19" y="1009650"/>
            <a:ext cx="7406548" cy="308065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1AA8A-AA42-4FB9-872E-C2C94C167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82B230-9501-4720-A9F1-AE53A23A6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12" y="4184844"/>
            <a:ext cx="6962775" cy="122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253BDD-AD81-41FC-9462-FD2F74C14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55" y="5508107"/>
            <a:ext cx="4496889" cy="5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ADB24-D685-45DD-AA4C-1B897C39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CI/CD(3/3)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78B26C2-644F-44E6-9CDC-9D00062D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1" y="866127"/>
            <a:ext cx="4884758" cy="224446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B8091-91B2-47AB-8CF0-71A4F8A34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BA953B-F996-4CE9-8C32-F52CEAC12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72" y="1510393"/>
            <a:ext cx="4267659" cy="3837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33F33F-D954-43AA-9ED2-CC70E94B7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51" y="3657600"/>
            <a:ext cx="5192614" cy="27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27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맑은 고딕</vt:lpstr>
      <vt:lpstr>lato</vt:lpstr>
      <vt:lpstr>Wingdings</vt:lpstr>
      <vt:lpstr>roboto</vt:lpstr>
      <vt:lpstr>Office 테마</vt:lpstr>
      <vt:lpstr>PowerPoint 프레젠테이션</vt:lpstr>
      <vt:lpstr>SSH 연결</vt:lpstr>
      <vt:lpstr>Enable 설정</vt:lpstr>
      <vt:lpstr>DB Tool</vt:lpstr>
      <vt:lpstr>데이터 조회(1/2)</vt:lpstr>
      <vt:lpstr>데이터 조회(2/2)</vt:lpstr>
      <vt:lpstr>CI/CD(1/3)</vt:lpstr>
      <vt:lpstr>CI/CD(2/3)</vt:lpstr>
      <vt:lpstr>CI/CD(3/3)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2020-03-06T02:35:36Z</dcterms:created>
  <dcterms:modified xsi:type="dcterms:W3CDTF">2023-07-13T02:10:35Z</dcterms:modified>
</cp:coreProperties>
</file>