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6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7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2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2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7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5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6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9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2444-99A1-425E-9C5E-469D86E7F49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1AAFA-0372-40E0-BF4A-6F24BD36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9" y="1138788"/>
            <a:ext cx="2267266" cy="704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49" y="2136314"/>
            <a:ext cx="2543530" cy="2476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49" y="588999"/>
            <a:ext cx="3791479" cy="257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773" y="106544"/>
            <a:ext cx="4432619" cy="65725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1549" y="2870421"/>
            <a:ext cx="6122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CORS</a:t>
            </a:r>
            <a:r>
              <a:rPr lang="en-US" altLang="ko-KR" b="1" dirty="0" smtClean="0"/>
              <a:t>(Cross-Origin </a:t>
            </a:r>
            <a:r>
              <a:rPr lang="en-US" altLang="ko-KR" b="1" dirty="0"/>
              <a:t>Resource </a:t>
            </a:r>
            <a:r>
              <a:rPr lang="en-US" altLang="ko-KR" b="1" dirty="0" smtClean="0"/>
              <a:t>Sharing)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서버가 자신의 도메인과 다른 도메인에 정보를 요청하는 것을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보안상의 이유로 막는 것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93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1" y="251141"/>
            <a:ext cx="5846280" cy="5990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9683" y="818984"/>
            <a:ext cx="488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서버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CORS</a:t>
            </a:r>
            <a:r>
              <a:rPr lang="ko-KR" altLang="en-US" dirty="0" smtClean="0"/>
              <a:t>설정과 블루프린트라 불리는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라우터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78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3" y="149069"/>
            <a:ext cx="5574625" cy="2427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2" y="2945567"/>
            <a:ext cx="5613911" cy="3399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6216" y="47707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모델을 가져온다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1530" y="3244132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들</a:t>
            </a:r>
            <a:r>
              <a:rPr lang="ko-KR" altLang="en-US" dirty="0" smtClean="0"/>
              <a:t>어오는 정보 요청에 대한 모델이 분석 결과를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43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8" y="554006"/>
            <a:ext cx="5271037" cy="4463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51" y="554006"/>
            <a:ext cx="5672036" cy="47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47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2023-07-25T10:46:41Z</dcterms:created>
  <dcterms:modified xsi:type="dcterms:W3CDTF">2023-07-25T13:35:51Z</dcterms:modified>
</cp:coreProperties>
</file>