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53ee4095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53ee4095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Edo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53ee409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53ee409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Edo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53ee4095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53ee4095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rgbClr val="595959"/>
                </a:solidFill>
              </a:rPr>
              <a:t>Basic Working Scheme ○ Describe how your system works. Talk about your design ○ Which sensors did you use? Explain the basic working flow of the system. ○ If applicable, explain how does the user interacts with your system. ○ Show some pictures (at least one) of your system.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53ee409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53ee409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3ee409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53ee409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3ee409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3ee409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1" Type="http://schemas.openxmlformats.org/officeDocument/2006/relationships/image" Target="../media/image19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Plant manager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979"/>
              <a:t>Edoardo Nicolodi</a:t>
            </a:r>
            <a:endParaRPr sz="19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979"/>
              <a:t>a.y. 2022/23</a:t>
            </a:r>
            <a:endParaRPr sz="1979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350" y="0"/>
            <a:ext cx="1070649" cy="10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21666" r="0" t="0"/>
          <a:stretch/>
        </p:blipFill>
        <p:spPr>
          <a:xfrm>
            <a:off x="177550" y="0"/>
            <a:ext cx="1263500" cy="9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Goals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Realize a telegram bot on a NodeMCU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The bot </a:t>
            </a:r>
            <a:r>
              <a:rPr lang="it"/>
              <a:t>should</a:t>
            </a:r>
            <a:r>
              <a:rPr lang="it"/>
              <a:t> be user friendly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User can turn on and off the lights and the water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User should be able to set a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User should be able to get the current status of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User should be able to get the current configuration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350" y="0"/>
            <a:ext cx="1070649" cy="107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150" y="3273425"/>
            <a:ext cx="1902173" cy="10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1988" y="3309275"/>
            <a:ext cx="1848050" cy="9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1275" y="3082763"/>
            <a:ext cx="1451975" cy="14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Hardware overview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350" y="0"/>
            <a:ext cx="1070649" cy="1070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389711" y="3198369"/>
            <a:ext cx="201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 Photoresistor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 LEDs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 Resistors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NodeMcu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Router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Phone /tablet /PC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400" y="1396348"/>
            <a:ext cx="1286525" cy="128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9700" y="960600"/>
            <a:ext cx="3453750" cy="21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9226" y="3488910"/>
            <a:ext cx="1122875" cy="9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>
            <a:stCxn id="75" idx="3"/>
            <a:endCxn id="76" idx="1"/>
          </p:cNvCxnSpPr>
          <p:nvPr/>
        </p:nvCxnSpPr>
        <p:spPr>
          <a:xfrm>
            <a:off x="3473925" y="2039599"/>
            <a:ext cx="9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79" name="Google Shape;79;p15"/>
          <p:cNvCxnSpPr>
            <a:stCxn id="77" idx="0"/>
            <a:endCxn id="75" idx="2"/>
          </p:cNvCxnSpPr>
          <p:nvPr/>
        </p:nvCxnSpPr>
        <p:spPr>
          <a:xfrm rot="10800000">
            <a:off x="2830663" y="2682810"/>
            <a:ext cx="0" cy="8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triangle"/>
          </a:ln>
        </p:spPr>
      </p:cxnSp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955" y="1551375"/>
            <a:ext cx="976425" cy="9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80" idx="3"/>
            <a:endCxn id="75" idx="1"/>
          </p:cNvCxnSpPr>
          <p:nvPr/>
        </p:nvCxnSpPr>
        <p:spPr>
          <a:xfrm>
            <a:off x="1323380" y="2039588"/>
            <a:ext cx="8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Software workflow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350" y="0"/>
            <a:ext cx="1070649" cy="10706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7741525" y="4925750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83825" y="1486938"/>
            <a:ext cx="24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Connect to WIFI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Startup the </a:t>
            </a:r>
            <a:r>
              <a:rPr lang="it">
                <a:solidFill>
                  <a:schemeClr val="dk2"/>
                </a:solidFill>
              </a:rPr>
              <a:t>Telegram</a:t>
            </a:r>
            <a:r>
              <a:rPr lang="it">
                <a:solidFill>
                  <a:schemeClr val="dk2"/>
                </a:solidFill>
              </a:rPr>
              <a:t> bot API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688975" y="1616788"/>
            <a:ext cx="26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Bot is waiting for a message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038525" y="2287400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Handle message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038525" y="3100800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Do </a:t>
            </a:r>
            <a:r>
              <a:rPr lang="it">
                <a:solidFill>
                  <a:schemeClr val="dk2"/>
                </a:solidFill>
              </a:rPr>
              <a:t>physical</a:t>
            </a:r>
            <a:r>
              <a:rPr lang="it">
                <a:solidFill>
                  <a:schemeClr val="dk2"/>
                </a:solidFill>
              </a:rPr>
              <a:t> operation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521175" y="3826588"/>
            <a:ext cx="29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Send feedback to the user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712075" y="2458838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Control valve and lights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489075" y="3683500"/>
            <a:ext cx="6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Sleep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96" name="Google Shape;96;p16"/>
          <p:cNvCxnSpPr>
            <a:stCxn id="89" idx="3"/>
            <a:endCxn id="90" idx="1"/>
          </p:cNvCxnSpPr>
          <p:nvPr/>
        </p:nvCxnSpPr>
        <p:spPr>
          <a:xfrm>
            <a:off x="3081625" y="1794738"/>
            <a:ext cx="16074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6"/>
          <p:cNvCxnSpPr>
            <a:endCxn id="91" idx="0"/>
          </p:cNvCxnSpPr>
          <p:nvPr/>
        </p:nvCxnSpPr>
        <p:spPr>
          <a:xfrm>
            <a:off x="5989675" y="2017100"/>
            <a:ext cx="132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6"/>
          <p:cNvCxnSpPr/>
          <p:nvPr/>
        </p:nvCxnSpPr>
        <p:spPr>
          <a:xfrm>
            <a:off x="5989625" y="2715250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6"/>
          <p:cNvCxnSpPr>
            <a:stCxn id="92" idx="2"/>
            <a:endCxn id="93" idx="0"/>
          </p:cNvCxnSpPr>
          <p:nvPr/>
        </p:nvCxnSpPr>
        <p:spPr>
          <a:xfrm>
            <a:off x="6002875" y="3501000"/>
            <a:ext cx="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6"/>
          <p:cNvCxnSpPr>
            <a:stCxn id="93" idx="3"/>
            <a:endCxn id="90" idx="3"/>
          </p:cNvCxnSpPr>
          <p:nvPr/>
        </p:nvCxnSpPr>
        <p:spPr>
          <a:xfrm rot="10800000">
            <a:off x="7290175" y="1816888"/>
            <a:ext cx="194400" cy="22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6"/>
          <p:cNvCxnSpPr>
            <a:stCxn id="92" idx="1"/>
            <a:endCxn id="94" idx="3"/>
          </p:cNvCxnSpPr>
          <p:nvPr/>
        </p:nvCxnSpPr>
        <p:spPr>
          <a:xfrm rot="10800000">
            <a:off x="4766425" y="2658900"/>
            <a:ext cx="2721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6"/>
          <p:cNvCxnSpPr>
            <a:stCxn id="95" idx="0"/>
            <a:endCxn id="89" idx="2"/>
          </p:cNvCxnSpPr>
          <p:nvPr/>
        </p:nvCxnSpPr>
        <p:spPr>
          <a:xfrm rot="10800000">
            <a:off x="1832725" y="2102500"/>
            <a:ext cx="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3" name="Google Shape;103;p16"/>
          <p:cNvCxnSpPr>
            <a:stCxn id="94" idx="0"/>
            <a:endCxn id="90" idx="1"/>
          </p:cNvCxnSpPr>
          <p:nvPr/>
        </p:nvCxnSpPr>
        <p:spPr>
          <a:xfrm flipH="1" rot="10800000">
            <a:off x="3739275" y="1816838"/>
            <a:ext cx="949800" cy="6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75" y="3506202"/>
            <a:ext cx="754821" cy="75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50" y="2037275"/>
            <a:ext cx="900475" cy="90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2025" y="3683500"/>
            <a:ext cx="900475" cy="9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2025" y="1366663"/>
            <a:ext cx="900475" cy="9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0263" y="2859050"/>
            <a:ext cx="754825" cy="7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6120" y="2859050"/>
            <a:ext cx="754824" cy="754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>
            <a:stCxn id="92" idx="1"/>
            <a:endCxn id="95" idx="3"/>
          </p:cNvCxnSpPr>
          <p:nvPr/>
        </p:nvCxnSpPr>
        <p:spPr>
          <a:xfrm flipH="1">
            <a:off x="2176525" y="3300900"/>
            <a:ext cx="2862000" cy="5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Core software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152475"/>
            <a:ext cx="3915900" cy="3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Telegram</a:t>
            </a:r>
            <a:r>
              <a:rPr lang="it"/>
              <a:t> block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Configuration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Sensor reading and actuator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Power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Event data driven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Telegram command parsing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350" y="0"/>
            <a:ext cx="1070649" cy="107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3850" y="2384260"/>
            <a:ext cx="690565" cy="374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2450" y="1117639"/>
            <a:ext cx="690566" cy="74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1683" y="2196783"/>
            <a:ext cx="690566" cy="74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9734" y="3647633"/>
            <a:ext cx="690565" cy="49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0182" y="3647624"/>
            <a:ext cx="804282" cy="49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79995" y="1947095"/>
            <a:ext cx="2090075" cy="12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80000" y="1152476"/>
            <a:ext cx="1992250" cy="6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80000" y="3272525"/>
            <a:ext cx="1632746" cy="12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11700" y="1152475"/>
            <a:ext cx="4339800" cy="24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~ 700 lines of code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Bot is working!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Goals prefixed has been achieved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Integration of EEPROM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Power management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350" y="0"/>
            <a:ext cx="1070649" cy="107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585250" y="1166200"/>
            <a:ext cx="42471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it" sz="1800">
                <a:solidFill>
                  <a:schemeClr val="dk2"/>
                </a:solidFill>
              </a:rPr>
              <a:t>Moving from JSON to </a:t>
            </a:r>
            <a:r>
              <a:rPr lang="it" sz="17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Cayenne Low Power Payload</a:t>
            </a:r>
            <a:endParaRPr sz="17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it" sz="1800">
                <a:solidFill>
                  <a:schemeClr val="dk2"/>
                </a:solidFill>
              </a:rPr>
              <a:t>Moving from wifi to other low power </a:t>
            </a:r>
            <a:r>
              <a:rPr lang="it" sz="1800">
                <a:solidFill>
                  <a:schemeClr val="dk2"/>
                </a:solidFill>
              </a:rPr>
              <a:t>such</a:t>
            </a:r>
            <a:r>
              <a:rPr lang="it" sz="1800">
                <a:solidFill>
                  <a:schemeClr val="dk2"/>
                </a:solidFill>
              </a:rPr>
              <a:t> as Lora or Zigbee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it" sz="1800">
                <a:solidFill>
                  <a:schemeClr val="dk2"/>
                </a:solidFill>
              </a:rPr>
              <a:t>Changing board to support more sensors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it" sz="1800">
                <a:solidFill>
                  <a:schemeClr val="dk2"/>
                </a:solidFill>
              </a:rPr>
              <a:t>Integrate Inline button for a better experience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940950" y="3631600"/>
            <a:ext cx="726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2300">
                <a:solidFill>
                  <a:schemeClr val="dk2"/>
                </a:solidFill>
              </a:rPr>
              <a:t>Plants will never die anymore when you’re away!!</a:t>
            </a:r>
            <a:endParaRPr b="1" sz="2300">
              <a:solidFill>
                <a:schemeClr val="dk2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000" y="941575"/>
            <a:ext cx="5974000" cy="40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 &amp; A</a:t>
            </a:r>
            <a:r>
              <a:rPr lang="it"/>
              <a:t> </a:t>
            </a:r>
            <a:endParaRPr/>
          </a:p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it" sz="1979"/>
              <a:t>Edoardo Nicolodi</a:t>
            </a:r>
            <a:endParaRPr sz="19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it" sz="1979"/>
              <a:t>a.y. 2022/23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350" y="0"/>
            <a:ext cx="1070649" cy="10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