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7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</a:t>
            </a:r>
            <a:r>
              <a:rPr lang="pt-BR" b="1" dirty="0"/>
              <a:t>Java | Spring </a:t>
            </a:r>
            <a:r>
              <a:rPr lang="pt-BR" dirty="0"/>
              <a:t>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eventos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eventos de um ou mais tópicos, e processá-los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eventos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</a:t>
            </a:r>
            <a:r>
              <a:rPr lang="pt-BR" sz="2400" dirty="0"/>
              <a:t>evento</a:t>
            </a:r>
            <a:r>
              <a:rPr lang="pt-BR" sz="2300" dirty="0"/>
              <a:t> em um tópico, indicando a posição relativa do evento dentro do tópico. Os offsets são usados pelos consumidores para rastrear o progresso da leitura de </a:t>
            </a:r>
            <a:r>
              <a:rPr lang="pt-BR" sz="2400" dirty="0"/>
              <a:t>eventos </a:t>
            </a:r>
            <a:r>
              <a:rPr lang="pt-BR" sz="2300" dirty="0"/>
              <a:t>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</a:t>
            </a:r>
            <a:r>
              <a:rPr lang="pt-BR" sz="2400" dirty="0"/>
              <a:t>eventos</a:t>
            </a:r>
            <a:r>
              <a:rPr lang="pt-BR" sz="2300" dirty="0"/>
              <a:t> de forma segura e garantir que o mesmo evento seja </a:t>
            </a:r>
            <a:r>
              <a:rPr lang="pt-BR" sz="2300" b="1" dirty="0"/>
              <a:t>processado apenas uma vez</a:t>
            </a:r>
            <a:r>
              <a:rPr lang="pt-BR" sz="2300" dirty="0"/>
              <a:t>, mesmo que seja produzido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89E9D5C-BDB6-8621-10D4-3EC7F479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1734613"/>
            <a:ext cx="9237406" cy="481575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</a:t>
            </a:r>
            <a:r>
              <a:rPr lang="pt-BR" sz="2200"/>
              <a:t>2 identificadores </a:t>
            </a:r>
            <a:r>
              <a:rPr lang="pt-BR" sz="2200" dirty="0"/>
              <a:t>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4345</Words>
  <Application>Microsoft Office PowerPoint</Application>
  <PresentationFormat>Widescreen</PresentationFormat>
  <Paragraphs>323</Paragraphs>
  <Slides>55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332</cp:revision>
  <dcterms:created xsi:type="dcterms:W3CDTF">2020-12-15T11:29:04Z</dcterms:created>
  <dcterms:modified xsi:type="dcterms:W3CDTF">2023-09-22T23:07:52Z</dcterms:modified>
</cp:coreProperties>
</file>