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ppt/tags/tag2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67" r:id="rId1"/>
    <p:sldMasterId id="2147484279" r:id="rId2"/>
  </p:sldMasterIdLst>
  <p:notesMasterIdLst>
    <p:notesMasterId r:id="rId30"/>
  </p:notesMasterIdLst>
  <p:sldIdLst>
    <p:sldId id="281" r:id="rId3"/>
    <p:sldId id="284" r:id="rId4"/>
    <p:sldId id="282" r:id="rId5"/>
    <p:sldId id="291" r:id="rId6"/>
    <p:sldId id="288" r:id="rId7"/>
    <p:sldId id="260" r:id="rId8"/>
    <p:sldId id="264" r:id="rId9"/>
    <p:sldId id="286" r:id="rId10"/>
    <p:sldId id="265" r:id="rId11"/>
    <p:sldId id="283" r:id="rId12"/>
    <p:sldId id="293" r:id="rId13"/>
    <p:sldId id="259" r:id="rId14"/>
    <p:sldId id="261" r:id="rId15"/>
    <p:sldId id="262" r:id="rId16"/>
    <p:sldId id="263" r:id="rId17"/>
    <p:sldId id="266" r:id="rId18"/>
    <p:sldId id="267" r:id="rId19"/>
    <p:sldId id="271" r:id="rId20"/>
    <p:sldId id="272" r:id="rId21"/>
    <p:sldId id="273" r:id="rId22"/>
    <p:sldId id="274" r:id="rId23"/>
    <p:sldId id="275" r:id="rId24"/>
    <p:sldId id="279" r:id="rId25"/>
    <p:sldId id="276" r:id="rId26"/>
    <p:sldId id="277" r:id="rId27"/>
    <p:sldId id="278" r:id="rId28"/>
    <p:sldId id="280"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50228"/>
    <a:srgbClr val="0901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3511" autoAdjust="0"/>
  </p:normalViewPr>
  <p:slideViewPr>
    <p:cSldViewPr snapToGrid="0">
      <p:cViewPr varScale="1">
        <p:scale>
          <a:sx n="68" d="100"/>
          <a:sy n="68"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2096D6-17D1-4C8C-B38C-3306D2666F34}" type="datetimeFigureOut">
              <a:rPr lang="en-GB" smtClean="0"/>
              <a:t>12/02/2017</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D7C19F-009A-48ED-8AA7-881FE920859A}" type="slidenum">
              <a:rPr lang="en-GB" smtClean="0"/>
              <a:t>‹#›</a:t>
            </a:fld>
            <a:endParaRPr lang="en-GB" dirty="0"/>
          </a:p>
        </p:txBody>
      </p:sp>
    </p:spTree>
    <p:extLst>
      <p:ext uri="{BB962C8B-B14F-4D97-AF65-F5344CB8AC3E}">
        <p14:creationId xmlns:p14="http://schemas.microsoft.com/office/powerpoint/2010/main" val="1703097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ags" Target="../tags/tag10.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ags" Target="../tags/tag11.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ags" Target="../tags/tag12.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ags" Target="../tags/tag13.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ags" Target="../tags/tag14.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ags" Target="../tags/tag15.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ags" Target="../tags/tag16.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tags" Target="../tags/tag17.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ags" Target="../tags/tag18.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notesMaster" Target="../notesMasters/notesMaster1.xml"/><Relationship Id="rId1" Type="http://schemas.openxmlformats.org/officeDocument/2006/relationships/tags" Target="../tags/tag19.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ags" Target="../tags/tag2.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notesMaster" Target="../notesMasters/notesMaster1.xml"/><Relationship Id="rId1" Type="http://schemas.openxmlformats.org/officeDocument/2006/relationships/tags" Target="../tags/tag20.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notesMaster" Target="../notesMasters/notesMaster1.xml"/><Relationship Id="rId1" Type="http://schemas.openxmlformats.org/officeDocument/2006/relationships/tags" Target="../tags/tag21.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tags" Target="../tags/tag22.xml"/></Relationships>
</file>

<file path=ppt/notesSlides/_rels/notesSlide23.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tags" Target="../tags/tag23.xml"/></Relationships>
</file>

<file path=ppt/notesSlides/_rels/notesSlide24.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notesMaster" Target="../notesMasters/notesMaster1.xml"/><Relationship Id="rId1" Type="http://schemas.openxmlformats.org/officeDocument/2006/relationships/tags" Target="../tags/tag24.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ags" Target="../tags/tag3.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4.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5.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ags" Target="../tags/tag6.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7.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8.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ags" Target="../tags/tag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dirty="0"/>
          </a:p>
        </p:txBody>
      </p:sp>
      <p:sp>
        <p:nvSpPr>
          <p:cNvPr id="4" name="Slide Number Placeholder 3"/>
          <p:cNvSpPr>
            <a:spLocks noGrp="1"/>
          </p:cNvSpPr>
          <p:nvPr>
            <p:ph type="sldNum" sz="quarter" idx="10"/>
          </p:nvPr>
        </p:nvSpPr>
        <p:spPr/>
        <p:txBody>
          <a:bodyPr/>
          <a:lstStyle/>
          <a:p>
            <a:fld id="{4CD7C19F-009A-48ED-8AA7-881FE920859A}" type="slidenum">
              <a:rPr lang="en-GB" smtClean="0"/>
              <a:t>1</a:t>
            </a:fld>
            <a:endParaRPr lang="en-GB" dirty="0"/>
          </a:p>
        </p:txBody>
      </p:sp>
    </p:spTree>
    <p:extLst>
      <p:ext uri="{BB962C8B-B14F-4D97-AF65-F5344CB8AC3E}">
        <p14:creationId xmlns:p14="http://schemas.microsoft.com/office/powerpoint/2010/main" val="1863336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dirty="0"/>
          </a:p>
        </p:txBody>
      </p:sp>
      <p:sp>
        <p:nvSpPr>
          <p:cNvPr id="4" name="Slide Number Placeholder 3"/>
          <p:cNvSpPr>
            <a:spLocks noGrp="1"/>
          </p:cNvSpPr>
          <p:nvPr>
            <p:ph type="sldNum" sz="quarter" idx="10"/>
          </p:nvPr>
        </p:nvSpPr>
        <p:spPr/>
        <p:txBody>
          <a:bodyPr/>
          <a:lstStyle/>
          <a:p>
            <a:fld id="{4CD7C19F-009A-48ED-8AA7-881FE920859A}" type="slidenum">
              <a:rPr lang="en-GB" smtClean="0"/>
              <a:t>13</a:t>
            </a:fld>
            <a:endParaRPr lang="en-GB" dirty="0"/>
          </a:p>
        </p:txBody>
      </p:sp>
    </p:spTree>
    <p:extLst>
      <p:ext uri="{BB962C8B-B14F-4D97-AF65-F5344CB8AC3E}">
        <p14:creationId xmlns:p14="http://schemas.microsoft.com/office/powerpoint/2010/main" val="41718451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dirty="0"/>
          </a:p>
        </p:txBody>
      </p:sp>
      <p:sp>
        <p:nvSpPr>
          <p:cNvPr id="4" name="Slide Number Placeholder 3"/>
          <p:cNvSpPr>
            <a:spLocks noGrp="1"/>
          </p:cNvSpPr>
          <p:nvPr>
            <p:ph type="sldNum" sz="quarter" idx="10"/>
          </p:nvPr>
        </p:nvSpPr>
        <p:spPr/>
        <p:txBody>
          <a:bodyPr/>
          <a:lstStyle/>
          <a:p>
            <a:fld id="{4CD7C19F-009A-48ED-8AA7-881FE920859A}" type="slidenum">
              <a:rPr lang="en-GB" smtClean="0"/>
              <a:t>14</a:t>
            </a:fld>
            <a:endParaRPr lang="en-GB" dirty="0"/>
          </a:p>
        </p:txBody>
      </p:sp>
    </p:spTree>
    <p:extLst>
      <p:ext uri="{BB962C8B-B14F-4D97-AF65-F5344CB8AC3E}">
        <p14:creationId xmlns:p14="http://schemas.microsoft.com/office/powerpoint/2010/main" val="22567658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dirty="0"/>
          </a:p>
        </p:txBody>
      </p:sp>
      <p:sp>
        <p:nvSpPr>
          <p:cNvPr id="4" name="Slide Number Placeholder 3"/>
          <p:cNvSpPr>
            <a:spLocks noGrp="1"/>
          </p:cNvSpPr>
          <p:nvPr>
            <p:ph type="sldNum" sz="quarter" idx="10"/>
          </p:nvPr>
        </p:nvSpPr>
        <p:spPr/>
        <p:txBody>
          <a:bodyPr/>
          <a:lstStyle/>
          <a:p>
            <a:fld id="{4CD7C19F-009A-48ED-8AA7-881FE920859A}" type="slidenum">
              <a:rPr lang="en-GB" smtClean="0"/>
              <a:t>15</a:t>
            </a:fld>
            <a:endParaRPr lang="en-GB" dirty="0"/>
          </a:p>
        </p:txBody>
      </p:sp>
    </p:spTree>
    <p:extLst>
      <p:ext uri="{BB962C8B-B14F-4D97-AF65-F5344CB8AC3E}">
        <p14:creationId xmlns:p14="http://schemas.microsoft.com/office/powerpoint/2010/main" val="26877725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dirty="0"/>
          </a:p>
        </p:txBody>
      </p:sp>
      <p:sp>
        <p:nvSpPr>
          <p:cNvPr id="4" name="Slide Number Placeholder 3"/>
          <p:cNvSpPr>
            <a:spLocks noGrp="1"/>
          </p:cNvSpPr>
          <p:nvPr>
            <p:ph type="sldNum" sz="quarter" idx="10"/>
          </p:nvPr>
        </p:nvSpPr>
        <p:spPr/>
        <p:txBody>
          <a:bodyPr/>
          <a:lstStyle/>
          <a:p>
            <a:fld id="{4CD7C19F-009A-48ED-8AA7-881FE920859A}" type="slidenum">
              <a:rPr lang="en-GB" smtClean="0"/>
              <a:t>16</a:t>
            </a:fld>
            <a:endParaRPr lang="en-GB" dirty="0"/>
          </a:p>
        </p:txBody>
      </p:sp>
    </p:spTree>
    <p:extLst>
      <p:ext uri="{BB962C8B-B14F-4D97-AF65-F5344CB8AC3E}">
        <p14:creationId xmlns:p14="http://schemas.microsoft.com/office/powerpoint/2010/main" val="30268971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dirty="0"/>
          </a:p>
        </p:txBody>
      </p:sp>
      <p:sp>
        <p:nvSpPr>
          <p:cNvPr id="4" name="Slide Number Placeholder 3"/>
          <p:cNvSpPr>
            <a:spLocks noGrp="1"/>
          </p:cNvSpPr>
          <p:nvPr>
            <p:ph type="sldNum" sz="quarter" idx="10"/>
          </p:nvPr>
        </p:nvSpPr>
        <p:spPr/>
        <p:txBody>
          <a:bodyPr/>
          <a:lstStyle/>
          <a:p>
            <a:fld id="{4CD7C19F-009A-48ED-8AA7-881FE920859A}" type="slidenum">
              <a:rPr lang="en-GB" smtClean="0"/>
              <a:t>17</a:t>
            </a:fld>
            <a:endParaRPr lang="en-GB" dirty="0"/>
          </a:p>
        </p:txBody>
      </p:sp>
    </p:spTree>
    <p:extLst>
      <p:ext uri="{BB962C8B-B14F-4D97-AF65-F5344CB8AC3E}">
        <p14:creationId xmlns:p14="http://schemas.microsoft.com/office/powerpoint/2010/main" val="1814433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dirty="0"/>
          </a:p>
        </p:txBody>
      </p:sp>
      <p:sp>
        <p:nvSpPr>
          <p:cNvPr id="4" name="Slide Number Placeholder 3"/>
          <p:cNvSpPr>
            <a:spLocks noGrp="1"/>
          </p:cNvSpPr>
          <p:nvPr>
            <p:ph type="sldNum" sz="quarter" idx="10"/>
          </p:nvPr>
        </p:nvSpPr>
        <p:spPr/>
        <p:txBody>
          <a:bodyPr/>
          <a:lstStyle/>
          <a:p>
            <a:fld id="{4CD7C19F-009A-48ED-8AA7-881FE920859A}" type="slidenum">
              <a:rPr lang="en-GB" smtClean="0"/>
              <a:t>18</a:t>
            </a:fld>
            <a:endParaRPr lang="en-GB" dirty="0"/>
          </a:p>
        </p:txBody>
      </p:sp>
    </p:spTree>
    <p:extLst>
      <p:ext uri="{BB962C8B-B14F-4D97-AF65-F5344CB8AC3E}">
        <p14:creationId xmlns:p14="http://schemas.microsoft.com/office/powerpoint/2010/main" val="8779362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dirty="0"/>
          </a:p>
        </p:txBody>
      </p:sp>
      <p:sp>
        <p:nvSpPr>
          <p:cNvPr id="4" name="Slide Number Placeholder 3"/>
          <p:cNvSpPr>
            <a:spLocks noGrp="1"/>
          </p:cNvSpPr>
          <p:nvPr>
            <p:ph type="sldNum" sz="quarter" idx="10"/>
          </p:nvPr>
        </p:nvSpPr>
        <p:spPr/>
        <p:txBody>
          <a:bodyPr/>
          <a:lstStyle/>
          <a:p>
            <a:fld id="{4CD7C19F-009A-48ED-8AA7-881FE920859A}" type="slidenum">
              <a:rPr lang="en-GB" smtClean="0"/>
              <a:t>19</a:t>
            </a:fld>
            <a:endParaRPr lang="en-GB" dirty="0"/>
          </a:p>
        </p:txBody>
      </p:sp>
    </p:spTree>
    <p:extLst>
      <p:ext uri="{BB962C8B-B14F-4D97-AF65-F5344CB8AC3E}">
        <p14:creationId xmlns:p14="http://schemas.microsoft.com/office/powerpoint/2010/main" val="15804414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dirty="0"/>
          </a:p>
        </p:txBody>
      </p:sp>
      <p:sp>
        <p:nvSpPr>
          <p:cNvPr id="4" name="Slide Number Placeholder 3"/>
          <p:cNvSpPr>
            <a:spLocks noGrp="1"/>
          </p:cNvSpPr>
          <p:nvPr>
            <p:ph type="sldNum" sz="quarter" idx="10"/>
          </p:nvPr>
        </p:nvSpPr>
        <p:spPr/>
        <p:txBody>
          <a:bodyPr/>
          <a:lstStyle/>
          <a:p>
            <a:fld id="{4CD7C19F-009A-48ED-8AA7-881FE920859A}" type="slidenum">
              <a:rPr lang="en-GB" smtClean="0"/>
              <a:t>20</a:t>
            </a:fld>
            <a:endParaRPr lang="en-GB" dirty="0"/>
          </a:p>
        </p:txBody>
      </p:sp>
    </p:spTree>
    <p:extLst>
      <p:ext uri="{BB962C8B-B14F-4D97-AF65-F5344CB8AC3E}">
        <p14:creationId xmlns:p14="http://schemas.microsoft.com/office/powerpoint/2010/main" val="29081094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dirty="0"/>
          </a:p>
        </p:txBody>
      </p:sp>
      <p:sp>
        <p:nvSpPr>
          <p:cNvPr id="4" name="Slide Number Placeholder 3"/>
          <p:cNvSpPr>
            <a:spLocks noGrp="1"/>
          </p:cNvSpPr>
          <p:nvPr>
            <p:ph type="sldNum" sz="quarter" idx="10"/>
          </p:nvPr>
        </p:nvSpPr>
        <p:spPr/>
        <p:txBody>
          <a:bodyPr/>
          <a:lstStyle/>
          <a:p>
            <a:fld id="{4CD7C19F-009A-48ED-8AA7-881FE920859A}" type="slidenum">
              <a:rPr lang="en-GB" smtClean="0"/>
              <a:t>21</a:t>
            </a:fld>
            <a:endParaRPr lang="en-GB" dirty="0"/>
          </a:p>
        </p:txBody>
      </p:sp>
    </p:spTree>
    <p:extLst>
      <p:ext uri="{BB962C8B-B14F-4D97-AF65-F5344CB8AC3E}">
        <p14:creationId xmlns:p14="http://schemas.microsoft.com/office/powerpoint/2010/main" val="29224583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dirty="0"/>
          </a:p>
        </p:txBody>
      </p:sp>
      <p:sp>
        <p:nvSpPr>
          <p:cNvPr id="4" name="Slide Number Placeholder 3"/>
          <p:cNvSpPr>
            <a:spLocks noGrp="1"/>
          </p:cNvSpPr>
          <p:nvPr>
            <p:ph type="sldNum" sz="quarter" idx="10"/>
          </p:nvPr>
        </p:nvSpPr>
        <p:spPr/>
        <p:txBody>
          <a:bodyPr/>
          <a:lstStyle/>
          <a:p>
            <a:fld id="{4CD7C19F-009A-48ED-8AA7-881FE920859A}" type="slidenum">
              <a:rPr lang="en-GB" smtClean="0"/>
              <a:t>22</a:t>
            </a:fld>
            <a:endParaRPr lang="en-GB" dirty="0"/>
          </a:p>
        </p:txBody>
      </p:sp>
    </p:spTree>
    <p:extLst>
      <p:ext uri="{BB962C8B-B14F-4D97-AF65-F5344CB8AC3E}">
        <p14:creationId xmlns:p14="http://schemas.microsoft.com/office/powerpoint/2010/main" val="900801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dirty="0"/>
          </a:p>
        </p:txBody>
      </p:sp>
      <p:sp>
        <p:nvSpPr>
          <p:cNvPr id="4" name="Slide Number Placeholder 3"/>
          <p:cNvSpPr>
            <a:spLocks noGrp="1"/>
          </p:cNvSpPr>
          <p:nvPr>
            <p:ph type="sldNum" sz="quarter" idx="10"/>
          </p:nvPr>
        </p:nvSpPr>
        <p:spPr/>
        <p:txBody>
          <a:bodyPr/>
          <a:lstStyle/>
          <a:p>
            <a:fld id="{4CD7C19F-009A-48ED-8AA7-881FE920859A}" type="slidenum">
              <a:rPr lang="en-GB" smtClean="0"/>
              <a:t>4</a:t>
            </a:fld>
            <a:endParaRPr lang="en-GB" dirty="0"/>
          </a:p>
        </p:txBody>
      </p:sp>
    </p:spTree>
    <p:extLst>
      <p:ext uri="{BB962C8B-B14F-4D97-AF65-F5344CB8AC3E}">
        <p14:creationId xmlns:p14="http://schemas.microsoft.com/office/powerpoint/2010/main" val="12405988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dirty="0"/>
          </a:p>
        </p:txBody>
      </p:sp>
      <p:sp>
        <p:nvSpPr>
          <p:cNvPr id="4" name="Slide Number Placeholder 3"/>
          <p:cNvSpPr>
            <a:spLocks noGrp="1"/>
          </p:cNvSpPr>
          <p:nvPr>
            <p:ph type="sldNum" sz="quarter" idx="10"/>
          </p:nvPr>
        </p:nvSpPr>
        <p:spPr/>
        <p:txBody>
          <a:bodyPr/>
          <a:lstStyle/>
          <a:p>
            <a:fld id="{4CD7C19F-009A-48ED-8AA7-881FE920859A}" type="slidenum">
              <a:rPr lang="en-GB" smtClean="0"/>
              <a:t>23</a:t>
            </a:fld>
            <a:endParaRPr lang="en-GB" dirty="0"/>
          </a:p>
        </p:txBody>
      </p:sp>
    </p:spTree>
    <p:extLst>
      <p:ext uri="{BB962C8B-B14F-4D97-AF65-F5344CB8AC3E}">
        <p14:creationId xmlns:p14="http://schemas.microsoft.com/office/powerpoint/2010/main" val="11576068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dirty="0"/>
          </a:p>
        </p:txBody>
      </p:sp>
      <p:sp>
        <p:nvSpPr>
          <p:cNvPr id="4" name="Slide Number Placeholder 3"/>
          <p:cNvSpPr>
            <a:spLocks noGrp="1"/>
          </p:cNvSpPr>
          <p:nvPr>
            <p:ph type="sldNum" sz="quarter" idx="10"/>
          </p:nvPr>
        </p:nvSpPr>
        <p:spPr/>
        <p:txBody>
          <a:bodyPr/>
          <a:lstStyle/>
          <a:p>
            <a:fld id="{4CD7C19F-009A-48ED-8AA7-881FE920859A}" type="slidenum">
              <a:rPr lang="en-GB" smtClean="0"/>
              <a:t>24</a:t>
            </a:fld>
            <a:endParaRPr lang="en-GB" dirty="0"/>
          </a:p>
        </p:txBody>
      </p:sp>
    </p:spTree>
    <p:extLst>
      <p:ext uri="{BB962C8B-B14F-4D97-AF65-F5344CB8AC3E}">
        <p14:creationId xmlns:p14="http://schemas.microsoft.com/office/powerpoint/2010/main" val="34771376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dirty="0"/>
          </a:p>
        </p:txBody>
      </p:sp>
      <p:sp>
        <p:nvSpPr>
          <p:cNvPr id="4" name="Slide Number Placeholder 3"/>
          <p:cNvSpPr>
            <a:spLocks noGrp="1"/>
          </p:cNvSpPr>
          <p:nvPr>
            <p:ph type="sldNum" sz="quarter" idx="10"/>
          </p:nvPr>
        </p:nvSpPr>
        <p:spPr/>
        <p:txBody>
          <a:bodyPr/>
          <a:lstStyle/>
          <a:p>
            <a:fld id="{4CD7C19F-009A-48ED-8AA7-881FE920859A}" type="slidenum">
              <a:rPr lang="en-GB" smtClean="0"/>
              <a:t>25</a:t>
            </a:fld>
            <a:endParaRPr lang="en-GB" dirty="0"/>
          </a:p>
        </p:txBody>
      </p:sp>
    </p:spTree>
    <p:extLst>
      <p:ext uri="{BB962C8B-B14F-4D97-AF65-F5344CB8AC3E}">
        <p14:creationId xmlns:p14="http://schemas.microsoft.com/office/powerpoint/2010/main" val="24444107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dirty="0"/>
          </a:p>
        </p:txBody>
      </p:sp>
      <p:sp>
        <p:nvSpPr>
          <p:cNvPr id="4" name="Slide Number Placeholder 3"/>
          <p:cNvSpPr>
            <a:spLocks noGrp="1"/>
          </p:cNvSpPr>
          <p:nvPr>
            <p:ph type="sldNum" sz="quarter" idx="10"/>
          </p:nvPr>
        </p:nvSpPr>
        <p:spPr/>
        <p:txBody>
          <a:bodyPr/>
          <a:lstStyle/>
          <a:p>
            <a:fld id="{4CD7C19F-009A-48ED-8AA7-881FE920859A}" type="slidenum">
              <a:rPr lang="en-GB" smtClean="0"/>
              <a:t>26</a:t>
            </a:fld>
            <a:endParaRPr lang="en-GB" dirty="0"/>
          </a:p>
        </p:txBody>
      </p:sp>
    </p:spTree>
    <p:extLst>
      <p:ext uri="{BB962C8B-B14F-4D97-AF65-F5344CB8AC3E}">
        <p14:creationId xmlns:p14="http://schemas.microsoft.com/office/powerpoint/2010/main" val="18717084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dirty="0"/>
          </a:p>
        </p:txBody>
      </p:sp>
      <p:sp>
        <p:nvSpPr>
          <p:cNvPr id="4" name="Slide Number Placeholder 3"/>
          <p:cNvSpPr>
            <a:spLocks noGrp="1"/>
          </p:cNvSpPr>
          <p:nvPr>
            <p:ph type="sldNum" sz="quarter" idx="10"/>
          </p:nvPr>
        </p:nvSpPr>
        <p:spPr/>
        <p:txBody>
          <a:bodyPr/>
          <a:lstStyle/>
          <a:p>
            <a:fld id="{4CD7C19F-009A-48ED-8AA7-881FE920859A}" type="slidenum">
              <a:rPr lang="en-GB" smtClean="0"/>
              <a:t>27</a:t>
            </a:fld>
            <a:endParaRPr lang="en-GB" dirty="0"/>
          </a:p>
        </p:txBody>
      </p:sp>
    </p:spTree>
    <p:extLst>
      <p:ext uri="{BB962C8B-B14F-4D97-AF65-F5344CB8AC3E}">
        <p14:creationId xmlns:p14="http://schemas.microsoft.com/office/powerpoint/2010/main" val="3791818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dirty="0"/>
          </a:p>
        </p:txBody>
      </p:sp>
      <p:sp>
        <p:nvSpPr>
          <p:cNvPr id="4" name="Slide Number Placeholder 3"/>
          <p:cNvSpPr>
            <a:spLocks noGrp="1"/>
          </p:cNvSpPr>
          <p:nvPr>
            <p:ph type="sldNum" sz="quarter" idx="10"/>
          </p:nvPr>
        </p:nvSpPr>
        <p:spPr/>
        <p:txBody>
          <a:bodyPr/>
          <a:lstStyle/>
          <a:p>
            <a:fld id="{4CD7C19F-009A-48ED-8AA7-881FE920859A}" type="slidenum">
              <a:rPr lang="en-GB" smtClean="0"/>
              <a:t>5</a:t>
            </a:fld>
            <a:endParaRPr lang="en-GB" dirty="0"/>
          </a:p>
        </p:txBody>
      </p:sp>
    </p:spTree>
    <p:extLst>
      <p:ext uri="{BB962C8B-B14F-4D97-AF65-F5344CB8AC3E}">
        <p14:creationId xmlns:p14="http://schemas.microsoft.com/office/powerpoint/2010/main" val="1768940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dirty="0"/>
          </a:p>
        </p:txBody>
      </p:sp>
      <p:sp>
        <p:nvSpPr>
          <p:cNvPr id="4" name="Slide Number Placeholder 3"/>
          <p:cNvSpPr>
            <a:spLocks noGrp="1"/>
          </p:cNvSpPr>
          <p:nvPr>
            <p:ph type="sldNum" sz="quarter" idx="10"/>
          </p:nvPr>
        </p:nvSpPr>
        <p:spPr/>
        <p:txBody>
          <a:bodyPr/>
          <a:lstStyle/>
          <a:p>
            <a:fld id="{4CD7C19F-009A-48ED-8AA7-881FE920859A}" type="slidenum">
              <a:rPr lang="en-GB" smtClean="0"/>
              <a:t>6</a:t>
            </a:fld>
            <a:endParaRPr lang="en-GB" dirty="0"/>
          </a:p>
        </p:txBody>
      </p:sp>
    </p:spTree>
    <p:extLst>
      <p:ext uri="{BB962C8B-B14F-4D97-AF65-F5344CB8AC3E}">
        <p14:creationId xmlns:p14="http://schemas.microsoft.com/office/powerpoint/2010/main" val="5713336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dirty="0"/>
          </a:p>
        </p:txBody>
      </p:sp>
      <p:sp>
        <p:nvSpPr>
          <p:cNvPr id="4" name="Slide Number Placeholder 3"/>
          <p:cNvSpPr>
            <a:spLocks noGrp="1"/>
          </p:cNvSpPr>
          <p:nvPr>
            <p:ph type="sldNum" sz="quarter" idx="10"/>
          </p:nvPr>
        </p:nvSpPr>
        <p:spPr/>
        <p:txBody>
          <a:bodyPr/>
          <a:lstStyle/>
          <a:p>
            <a:fld id="{4CD7C19F-009A-48ED-8AA7-881FE920859A}" type="slidenum">
              <a:rPr lang="en-GB" smtClean="0"/>
              <a:t>7</a:t>
            </a:fld>
            <a:endParaRPr lang="en-GB" dirty="0"/>
          </a:p>
        </p:txBody>
      </p:sp>
    </p:spTree>
    <p:extLst>
      <p:ext uri="{BB962C8B-B14F-4D97-AF65-F5344CB8AC3E}">
        <p14:creationId xmlns:p14="http://schemas.microsoft.com/office/powerpoint/2010/main" val="30327590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dirty="0"/>
          </a:p>
        </p:txBody>
      </p:sp>
      <p:sp>
        <p:nvSpPr>
          <p:cNvPr id="4" name="Slide Number Placeholder 3"/>
          <p:cNvSpPr>
            <a:spLocks noGrp="1"/>
          </p:cNvSpPr>
          <p:nvPr>
            <p:ph type="sldNum" sz="quarter" idx="10"/>
          </p:nvPr>
        </p:nvSpPr>
        <p:spPr/>
        <p:txBody>
          <a:bodyPr/>
          <a:lstStyle/>
          <a:p>
            <a:fld id="{4CD7C19F-009A-48ED-8AA7-881FE920859A}" type="slidenum">
              <a:rPr lang="en-GB" smtClean="0"/>
              <a:t>8</a:t>
            </a:fld>
            <a:endParaRPr lang="en-GB" dirty="0"/>
          </a:p>
        </p:txBody>
      </p:sp>
    </p:spTree>
    <p:extLst>
      <p:ext uri="{BB962C8B-B14F-4D97-AF65-F5344CB8AC3E}">
        <p14:creationId xmlns:p14="http://schemas.microsoft.com/office/powerpoint/2010/main" val="3507517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dirty="0"/>
          </a:p>
        </p:txBody>
      </p:sp>
      <p:sp>
        <p:nvSpPr>
          <p:cNvPr id="4" name="Slide Number Placeholder 3"/>
          <p:cNvSpPr>
            <a:spLocks noGrp="1"/>
          </p:cNvSpPr>
          <p:nvPr>
            <p:ph type="sldNum" sz="quarter" idx="10"/>
          </p:nvPr>
        </p:nvSpPr>
        <p:spPr/>
        <p:txBody>
          <a:bodyPr/>
          <a:lstStyle/>
          <a:p>
            <a:fld id="{4CD7C19F-009A-48ED-8AA7-881FE920859A}" type="slidenum">
              <a:rPr lang="en-GB" smtClean="0"/>
              <a:t>9</a:t>
            </a:fld>
            <a:endParaRPr lang="en-GB" dirty="0"/>
          </a:p>
        </p:txBody>
      </p:sp>
    </p:spTree>
    <p:extLst>
      <p:ext uri="{BB962C8B-B14F-4D97-AF65-F5344CB8AC3E}">
        <p14:creationId xmlns:p14="http://schemas.microsoft.com/office/powerpoint/2010/main" val="35621919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dirty="0"/>
          </a:p>
        </p:txBody>
      </p:sp>
      <p:sp>
        <p:nvSpPr>
          <p:cNvPr id="4" name="Slide Number Placeholder 3"/>
          <p:cNvSpPr>
            <a:spLocks noGrp="1"/>
          </p:cNvSpPr>
          <p:nvPr>
            <p:ph type="sldNum" sz="quarter" idx="10"/>
          </p:nvPr>
        </p:nvSpPr>
        <p:spPr/>
        <p:txBody>
          <a:bodyPr/>
          <a:lstStyle/>
          <a:p>
            <a:fld id="{4CD7C19F-009A-48ED-8AA7-881FE920859A}" type="slidenum">
              <a:rPr lang="en-GB" smtClean="0"/>
              <a:t>11</a:t>
            </a:fld>
            <a:endParaRPr lang="en-GB" dirty="0"/>
          </a:p>
        </p:txBody>
      </p:sp>
    </p:spTree>
    <p:extLst>
      <p:ext uri="{BB962C8B-B14F-4D97-AF65-F5344CB8AC3E}">
        <p14:creationId xmlns:p14="http://schemas.microsoft.com/office/powerpoint/2010/main" val="576020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dirty="0"/>
          </a:p>
        </p:txBody>
      </p:sp>
      <p:sp>
        <p:nvSpPr>
          <p:cNvPr id="4" name="Slide Number Placeholder 3"/>
          <p:cNvSpPr>
            <a:spLocks noGrp="1"/>
          </p:cNvSpPr>
          <p:nvPr>
            <p:ph type="sldNum" sz="quarter" idx="10"/>
          </p:nvPr>
        </p:nvSpPr>
        <p:spPr/>
        <p:txBody>
          <a:bodyPr/>
          <a:lstStyle/>
          <a:p>
            <a:fld id="{4CD7C19F-009A-48ED-8AA7-881FE920859A}" type="slidenum">
              <a:rPr lang="en-GB" smtClean="0"/>
              <a:t>12</a:t>
            </a:fld>
            <a:endParaRPr lang="en-GB" dirty="0"/>
          </a:p>
        </p:txBody>
      </p:sp>
    </p:spTree>
    <p:extLst>
      <p:ext uri="{BB962C8B-B14F-4D97-AF65-F5344CB8AC3E}">
        <p14:creationId xmlns:p14="http://schemas.microsoft.com/office/powerpoint/2010/main" val="3279003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EF59103-9BBA-4E04-A08A-E218B482AF55}" type="datetimeFigureOut">
              <a:rPr lang="en-GB" smtClean="0"/>
              <a:t>12/02/2017</a:t>
            </a:fld>
            <a:endParaRPr lang="en-GB"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GB"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62F603F-764D-472A-B74C-B500A80269F9}" type="slidenum">
              <a:rPr lang="en-GB" smtClean="0"/>
              <a:t>‹#›</a:t>
            </a:fld>
            <a:endParaRPr lang="en-GB"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35403563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59103-9BBA-4E04-A08A-E218B482AF55}" type="datetimeFigureOut">
              <a:rPr lang="en-GB" smtClean="0"/>
              <a:t>12/02/2017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62F603F-764D-472A-B74C-B500A80269F9}" type="slidenum">
              <a:rPr lang="en-GB" smtClean="0"/>
              <a:t>‹#›</a:t>
            </a:fld>
            <a:endParaRPr lang="en-GB" dirty="0"/>
          </a:p>
        </p:txBody>
      </p:sp>
    </p:spTree>
    <p:extLst>
      <p:ext uri="{BB962C8B-B14F-4D97-AF65-F5344CB8AC3E}">
        <p14:creationId xmlns:p14="http://schemas.microsoft.com/office/powerpoint/2010/main" val="349042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59103-9BBA-4E04-A08A-E218B482AF55}" type="datetimeFigureOut">
              <a:rPr lang="en-GB" smtClean="0"/>
              <a:t>12/02/2017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62F603F-764D-472A-B74C-B500A80269F9}" type="slidenum">
              <a:rPr lang="en-GB" smtClean="0"/>
              <a:t>‹#›</a:t>
            </a:fld>
            <a:endParaRPr lang="en-GB" dirty="0"/>
          </a:p>
        </p:txBody>
      </p:sp>
    </p:spTree>
    <p:extLst>
      <p:ext uri="{BB962C8B-B14F-4D97-AF65-F5344CB8AC3E}">
        <p14:creationId xmlns:p14="http://schemas.microsoft.com/office/powerpoint/2010/main" val="565716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EF59103-9BBA-4E04-A08A-E218B482AF55}" type="datetimeFigureOut">
              <a:rPr lang="en-GB" smtClean="0"/>
              <a:t>12/02/2017</a:t>
            </a:fld>
            <a:endParaRPr lang="en-GB"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GB"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62F603F-764D-472A-B74C-B500A80269F9}" type="slidenum">
              <a:rPr lang="en-GB" smtClean="0"/>
              <a:t>‹#›</a:t>
            </a:fld>
            <a:endParaRPr lang="en-GB"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529735002"/>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59103-9BBA-4E04-A08A-E218B482AF55}" type="datetimeFigureOut">
              <a:rPr lang="en-GB" smtClean="0"/>
              <a:t>12/02/2017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62F603F-764D-472A-B74C-B500A80269F9}" type="slidenum">
              <a:rPr lang="en-GB" smtClean="0"/>
              <a:t>‹#›</a:t>
            </a:fld>
            <a:endParaRPr lang="en-GB" dirty="0"/>
          </a:p>
        </p:txBody>
      </p:sp>
    </p:spTree>
    <p:extLst>
      <p:ext uri="{BB962C8B-B14F-4D97-AF65-F5344CB8AC3E}">
        <p14:creationId xmlns:p14="http://schemas.microsoft.com/office/powerpoint/2010/main" val="28048110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EF59103-9BBA-4E04-A08A-E218B482AF55}" type="datetimeFigureOut">
              <a:rPr lang="en-GB" smtClean="0"/>
              <a:t>12/02/2017</a:t>
            </a:fld>
            <a:endParaRPr lang="en-GB"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GB"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62F603F-764D-472A-B74C-B500A80269F9}" type="slidenum">
              <a:rPr lang="en-GB" smtClean="0"/>
              <a:t>‹#›</a:t>
            </a:fld>
            <a:endParaRPr lang="en-GB"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35868701"/>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F59103-9BBA-4E04-A08A-E218B482AF55}" type="datetimeFigureOut">
              <a:rPr lang="en-GB" smtClean="0"/>
              <a:t>12/02/2017</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662F603F-764D-472A-B74C-B500A80269F9}" type="slidenum">
              <a:rPr lang="en-GB" smtClean="0"/>
              <a:t>‹#›</a:t>
            </a:fld>
            <a:endParaRPr lang="en-GB" dirty="0"/>
          </a:p>
        </p:txBody>
      </p:sp>
    </p:spTree>
    <p:extLst>
      <p:ext uri="{BB962C8B-B14F-4D97-AF65-F5344CB8AC3E}">
        <p14:creationId xmlns:p14="http://schemas.microsoft.com/office/powerpoint/2010/main" val="336282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F59103-9BBA-4E04-A08A-E218B482AF55}" type="datetimeFigureOut">
              <a:rPr lang="en-GB" smtClean="0"/>
              <a:t>12/02/2017</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662F603F-764D-472A-B74C-B500A80269F9}" type="slidenum">
              <a:rPr lang="en-GB" smtClean="0"/>
              <a:t>‹#›</a:t>
            </a:fld>
            <a:endParaRPr lang="en-GB" dirty="0"/>
          </a:p>
        </p:txBody>
      </p:sp>
    </p:spTree>
    <p:extLst>
      <p:ext uri="{BB962C8B-B14F-4D97-AF65-F5344CB8AC3E}">
        <p14:creationId xmlns:p14="http://schemas.microsoft.com/office/powerpoint/2010/main" val="19280081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F59103-9BBA-4E04-A08A-E218B482AF55}" type="datetimeFigureOut">
              <a:rPr lang="en-GB" smtClean="0"/>
              <a:t>12/02/2017</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662F603F-764D-472A-B74C-B500A80269F9}" type="slidenum">
              <a:rPr lang="en-GB" smtClean="0"/>
              <a:t>‹#›</a:t>
            </a:fld>
            <a:endParaRPr lang="en-GB" dirty="0"/>
          </a:p>
        </p:txBody>
      </p:sp>
    </p:spTree>
    <p:extLst>
      <p:ext uri="{BB962C8B-B14F-4D97-AF65-F5344CB8AC3E}">
        <p14:creationId xmlns:p14="http://schemas.microsoft.com/office/powerpoint/2010/main" val="22697899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F59103-9BBA-4E04-A08A-E218B482AF55}" type="datetimeFigureOut">
              <a:rPr lang="en-GB" smtClean="0"/>
              <a:t>12/02/2017</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662F603F-764D-472A-B74C-B500A80269F9}" type="slidenum">
              <a:rPr lang="en-GB" smtClean="0"/>
              <a:t>‹#›</a:t>
            </a:fld>
            <a:endParaRPr lang="en-GB" dirty="0"/>
          </a:p>
        </p:txBody>
      </p:sp>
    </p:spTree>
    <p:extLst>
      <p:ext uri="{BB962C8B-B14F-4D97-AF65-F5344CB8AC3E}">
        <p14:creationId xmlns:p14="http://schemas.microsoft.com/office/powerpoint/2010/main" val="29265551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EF59103-9BBA-4E04-A08A-E218B482AF55}" type="datetimeFigureOut">
              <a:rPr lang="en-GB" smtClean="0"/>
              <a:t>12/02/2017</a:t>
            </a:fld>
            <a:endParaRPr lang="en-GB"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GB"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62F603F-764D-472A-B74C-B500A80269F9}" type="slidenum">
              <a:rPr lang="en-GB" smtClean="0"/>
              <a:t>‹#›</a:t>
            </a:fld>
            <a:endParaRPr lang="en-GB"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18764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59103-9BBA-4E04-A08A-E218B482AF55}" type="datetimeFigureOut">
              <a:rPr lang="en-GB" smtClean="0"/>
              <a:t>12/02/2017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62F603F-764D-472A-B74C-B500A80269F9}" type="slidenum">
              <a:rPr lang="en-GB" smtClean="0"/>
              <a:t>‹#›</a:t>
            </a:fld>
            <a:endParaRPr lang="en-GB" dirty="0"/>
          </a:p>
        </p:txBody>
      </p:sp>
    </p:spTree>
    <p:extLst>
      <p:ext uri="{BB962C8B-B14F-4D97-AF65-F5344CB8AC3E}">
        <p14:creationId xmlns:p14="http://schemas.microsoft.com/office/powerpoint/2010/main" val="31873695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EF59103-9BBA-4E04-A08A-E218B482AF55}" type="datetimeFigureOut">
              <a:rPr lang="en-GB" smtClean="0"/>
              <a:t>12/02/2017</a:t>
            </a:fld>
            <a:endParaRPr lang="en-GB"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62F603F-764D-472A-B74C-B500A80269F9}" type="slidenum">
              <a:rPr lang="en-GB" smtClean="0"/>
              <a:t>‹#›</a:t>
            </a:fld>
            <a:endParaRPr lang="en-GB"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735082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59103-9BBA-4E04-A08A-E218B482AF55}" type="datetimeFigureOut">
              <a:rPr lang="en-GB" smtClean="0"/>
              <a:t>12/02/2017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62F603F-764D-472A-B74C-B500A80269F9}" type="slidenum">
              <a:rPr lang="en-GB" smtClean="0"/>
              <a:t>‹#›</a:t>
            </a:fld>
            <a:endParaRPr lang="en-GB" dirty="0"/>
          </a:p>
        </p:txBody>
      </p:sp>
    </p:spTree>
    <p:extLst>
      <p:ext uri="{BB962C8B-B14F-4D97-AF65-F5344CB8AC3E}">
        <p14:creationId xmlns:p14="http://schemas.microsoft.com/office/powerpoint/2010/main" val="15457265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59103-9BBA-4E04-A08A-E218B482AF55}" type="datetimeFigureOut">
              <a:rPr lang="en-GB" smtClean="0"/>
              <a:t>12/02/2017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62F603F-764D-472A-B74C-B500A80269F9}" type="slidenum">
              <a:rPr lang="en-GB" smtClean="0"/>
              <a:t>‹#›</a:t>
            </a:fld>
            <a:endParaRPr lang="en-GB" dirty="0"/>
          </a:p>
        </p:txBody>
      </p:sp>
    </p:spTree>
    <p:extLst>
      <p:ext uri="{BB962C8B-B14F-4D97-AF65-F5344CB8AC3E}">
        <p14:creationId xmlns:p14="http://schemas.microsoft.com/office/powerpoint/2010/main" val="3886865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EF59103-9BBA-4E04-A08A-E218B482AF55}" type="datetimeFigureOut">
              <a:rPr lang="en-GB" smtClean="0"/>
              <a:t>12/02/2017</a:t>
            </a:fld>
            <a:endParaRPr lang="en-GB"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GB"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62F603F-764D-472A-B74C-B500A80269F9}" type="slidenum">
              <a:rPr lang="en-GB" smtClean="0"/>
              <a:t>‹#›</a:t>
            </a:fld>
            <a:endParaRPr lang="en-GB"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14310545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F59103-9BBA-4E04-A08A-E218B482AF55}" type="datetimeFigureOut">
              <a:rPr lang="en-GB" smtClean="0"/>
              <a:t>12/02/2017</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662F603F-764D-472A-B74C-B500A80269F9}" type="slidenum">
              <a:rPr lang="en-GB" smtClean="0"/>
              <a:t>‹#›</a:t>
            </a:fld>
            <a:endParaRPr lang="en-GB" dirty="0"/>
          </a:p>
        </p:txBody>
      </p:sp>
    </p:spTree>
    <p:extLst>
      <p:ext uri="{BB962C8B-B14F-4D97-AF65-F5344CB8AC3E}">
        <p14:creationId xmlns:p14="http://schemas.microsoft.com/office/powerpoint/2010/main" val="2949084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F59103-9BBA-4E04-A08A-E218B482AF55}" type="datetimeFigureOut">
              <a:rPr lang="en-GB" smtClean="0"/>
              <a:t>12/02/2017</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662F603F-764D-472A-B74C-B500A80269F9}" type="slidenum">
              <a:rPr lang="en-GB" smtClean="0"/>
              <a:t>‹#›</a:t>
            </a:fld>
            <a:endParaRPr lang="en-GB" dirty="0"/>
          </a:p>
        </p:txBody>
      </p:sp>
    </p:spTree>
    <p:extLst>
      <p:ext uri="{BB962C8B-B14F-4D97-AF65-F5344CB8AC3E}">
        <p14:creationId xmlns:p14="http://schemas.microsoft.com/office/powerpoint/2010/main" val="2343859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F59103-9BBA-4E04-A08A-E218B482AF55}" type="datetimeFigureOut">
              <a:rPr lang="en-GB" smtClean="0"/>
              <a:t>12/02/2017</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662F603F-764D-472A-B74C-B500A80269F9}" type="slidenum">
              <a:rPr lang="en-GB" smtClean="0"/>
              <a:t>‹#›</a:t>
            </a:fld>
            <a:endParaRPr lang="en-GB" dirty="0"/>
          </a:p>
        </p:txBody>
      </p:sp>
    </p:spTree>
    <p:extLst>
      <p:ext uri="{BB962C8B-B14F-4D97-AF65-F5344CB8AC3E}">
        <p14:creationId xmlns:p14="http://schemas.microsoft.com/office/powerpoint/2010/main" val="171085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F59103-9BBA-4E04-A08A-E218B482AF55}" type="datetimeFigureOut">
              <a:rPr lang="en-GB" smtClean="0"/>
              <a:t>12/02/2017</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662F603F-764D-472A-B74C-B500A80269F9}" type="slidenum">
              <a:rPr lang="en-GB" smtClean="0"/>
              <a:t>‹#›</a:t>
            </a:fld>
            <a:endParaRPr lang="en-GB" dirty="0"/>
          </a:p>
        </p:txBody>
      </p:sp>
    </p:spTree>
    <p:extLst>
      <p:ext uri="{BB962C8B-B14F-4D97-AF65-F5344CB8AC3E}">
        <p14:creationId xmlns:p14="http://schemas.microsoft.com/office/powerpoint/2010/main" val="3790244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EF59103-9BBA-4E04-A08A-E218B482AF55}" type="datetimeFigureOut">
              <a:rPr lang="en-GB" smtClean="0"/>
              <a:t>12/02/2017</a:t>
            </a:fld>
            <a:endParaRPr lang="en-GB"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GB"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62F603F-764D-472A-B74C-B500A80269F9}" type="slidenum">
              <a:rPr lang="en-GB" smtClean="0"/>
              <a:t>‹#›</a:t>
            </a:fld>
            <a:endParaRPr lang="en-GB"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67223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EF59103-9BBA-4E04-A08A-E218B482AF55}" type="datetimeFigureOut">
              <a:rPr lang="en-GB" smtClean="0"/>
              <a:t>12/02/2017</a:t>
            </a:fld>
            <a:endParaRPr lang="en-GB"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62F603F-764D-472A-B74C-B500A80269F9}" type="slidenum">
              <a:rPr lang="en-GB" smtClean="0"/>
              <a:t>‹#›</a:t>
            </a:fld>
            <a:endParaRPr lang="en-GB"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7822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EF59103-9BBA-4E04-A08A-E218B482AF55}" type="datetimeFigureOut">
              <a:rPr lang="en-GB" smtClean="0"/>
              <a:t>12/02/2017</a:t>
            </a:fld>
            <a:endParaRPr lang="en-GB"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GB"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62F603F-764D-472A-B74C-B500A80269F9}" type="slidenum">
              <a:rPr lang="en-GB" smtClean="0"/>
              <a:t>‹#›</a:t>
            </a:fld>
            <a:endParaRPr lang="en-GB"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39380128"/>
      </p:ext>
    </p:extLst>
  </p:cSld>
  <p:clrMap bg1="lt1" tx1="dk1" bg2="lt2" tx2="dk2" accent1="accent1" accent2="accent2" accent3="accent3" accent4="accent4" accent5="accent5" accent6="accent6" hlink="hlink" folHlink="folHlink"/>
  <p:sldLayoutIdLst>
    <p:sldLayoutId id="2147484268" r:id="rId1"/>
    <p:sldLayoutId id="2147484269" r:id="rId2"/>
    <p:sldLayoutId id="2147484270" r:id="rId3"/>
    <p:sldLayoutId id="2147484271" r:id="rId4"/>
    <p:sldLayoutId id="2147484272" r:id="rId5"/>
    <p:sldLayoutId id="2147484273" r:id="rId6"/>
    <p:sldLayoutId id="2147484274" r:id="rId7"/>
    <p:sldLayoutId id="2147484275" r:id="rId8"/>
    <p:sldLayoutId id="2147484276" r:id="rId9"/>
    <p:sldLayoutId id="2147484277" r:id="rId10"/>
    <p:sldLayoutId id="2147484278"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EF59103-9BBA-4E04-A08A-E218B482AF55}" type="datetimeFigureOut">
              <a:rPr lang="en-GB" smtClean="0"/>
              <a:t>12/02/2017</a:t>
            </a:fld>
            <a:endParaRPr lang="en-GB"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GB"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62F603F-764D-472A-B74C-B500A80269F9}" type="slidenum">
              <a:rPr lang="en-GB" smtClean="0"/>
              <a:t>‹#›</a:t>
            </a:fld>
            <a:endParaRPr lang="en-GB"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63386885"/>
      </p:ext>
    </p:extLst>
  </p:cSld>
  <p:clrMap bg1="lt1" tx1="dk1" bg2="lt2" tx2="dk2" accent1="accent1" accent2="accent2" accent3="accent3" accent4="accent4" accent5="accent5" accent6="accent6" hlink="hlink" folHlink="folHlink"/>
  <p:sldLayoutIdLst>
    <p:sldLayoutId id="2147484280" r:id="rId1"/>
    <p:sldLayoutId id="2147484281" r:id="rId2"/>
    <p:sldLayoutId id="2147484282" r:id="rId3"/>
    <p:sldLayoutId id="2147484283" r:id="rId4"/>
    <p:sldLayoutId id="2147484284" r:id="rId5"/>
    <p:sldLayoutId id="2147484285" r:id="rId6"/>
    <p:sldLayoutId id="2147484286" r:id="rId7"/>
    <p:sldLayoutId id="2147484287" r:id="rId8"/>
    <p:sldLayoutId id="2147484288" r:id="rId9"/>
    <p:sldLayoutId id="2147484289" r:id="rId10"/>
    <p:sldLayoutId id="2147484290"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763458" y="1757780"/>
            <a:ext cx="8206166" cy="1308213"/>
          </a:xfrm>
        </p:spPr>
        <p:txBody>
          <a:bodyPr/>
          <a:lstStyle/>
          <a:p>
            <a:r>
              <a:rPr lang="en-GB" sz="4000" dirty="0">
                <a:solidFill>
                  <a:schemeClr val="tx1"/>
                </a:solidFill>
                <a:latin typeface="Times New Roman" panose="02020603050405020304" pitchFamily="18" charset="0"/>
                <a:cs typeface="Times New Roman" panose="02020603050405020304" pitchFamily="18" charset="0"/>
              </a:rPr>
              <a:t>Task 1</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9519" y="3472373"/>
            <a:ext cx="5194044" cy="173355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9206" y="1"/>
            <a:ext cx="1585297" cy="887766"/>
          </a:xfrm>
          <a:prstGeom prst="rect">
            <a:avLst/>
          </a:prstGeom>
        </p:spPr>
      </p:pic>
    </p:spTree>
    <p:extLst>
      <p:ext uri="{BB962C8B-B14F-4D97-AF65-F5344CB8AC3E}">
        <p14:creationId xmlns:p14="http://schemas.microsoft.com/office/powerpoint/2010/main" val="4155402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solidFill>
                  <a:schemeClr val="tx1"/>
                </a:solidFill>
                <a:latin typeface="Times New Roman" panose="02020603050405020304" pitchFamily="18" charset="0"/>
                <a:cs typeface="Times New Roman" panose="02020603050405020304" pitchFamily="18" charset="0"/>
              </a:rPr>
              <a:t>User stories -</a:t>
            </a:r>
            <a:r>
              <a:rPr lang="en-GB" dirty="0"/>
              <a:t>administrator</a:t>
            </a:r>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85084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838200" y="408787"/>
          <a:ext cx="10515600" cy="1304544"/>
        </p:xfrm>
        <a:graphic>
          <a:graphicData uri="http://schemas.openxmlformats.org/drawingml/2006/table">
            <a:tbl>
              <a:tblPr firstRow="1" firstCol="1" bandRow="1">
                <a:tableStyleId>{5C22544A-7EE6-4342-B048-85BDC9FD1C3A}</a:tableStyleId>
              </a:tblPr>
              <a:tblGrid>
                <a:gridCol w="5257800">
                  <a:extLst>
                    <a:ext uri="{9D8B030D-6E8A-4147-A177-3AD203B41FA5}">
                      <a16:colId xmlns:a16="http://schemas.microsoft.com/office/drawing/2014/main" val="2726511799"/>
                    </a:ext>
                  </a:extLst>
                </a:gridCol>
                <a:gridCol w="5257800">
                  <a:extLst>
                    <a:ext uri="{9D8B030D-6E8A-4147-A177-3AD203B41FA5}">
                      <a16:colId xmlns:a16="http://schemas.microsoft.com/office/drawing/2014/main" val="1603494920"/>
                    </a:ext>
                  </a:extLst>
                </a:gridCol>
              </a:tblGrid>
              <a:tr h="754914">
                <a:tc>
                  <a:txBody>
                    <a:bodyPr/>
                    <a:lstStyle/>
                    <a:p>
                      <a:pPr>
                        <a:lnSpc>
                          <a:spcPct val="107000"/>
                        </a:lnSpc>
                        <a:spcAft>
                          <a:spcPts val="0"/>
                        </a:spcAft>
                      </a:pPr>
                      <a:r>
                        <a:rPr lang="en-GB" sz="2000" dirty="0">
                          <a:effectLst/>
                          <a:latin typeface="Times New Roman" panose="02020603050405020304" pitchFamily="18" charset="0"/>
                          <a:cs typeface="Times New Roman" panose="02020603050405020304" pitchFamily="18" charset="0"/>
                        </a:rPr>
                        <a:t>As an administrator in Sega I want to be able to log in so I am able to view sensitive data that is not available to the public. </a:t>
                      </a:r>
                    </a:p>
                    <a:p>
                      <a:pPr>
                        <a:lnSpc>
                          <a:spcPct val="107000"/>
                        </a:lnSpc>
                        <a:spcAft>
                          <a:spcPts val="0"/>
                        </a:spcAft>
                      </a:pPr>
                      <a:r>
                        <a:rPr lang="en-GB" sz="2000" dirty="0">
                          <a:effectLst/>
                          <a:latin typeface="Times New Roman" panose="02020603050405020304" pitchFamily="18" charset="0"/>
                          <a:cs typeface="Times New Roman" panose="02020603050405020304" pitchFamily="18" charset="0"/>
                        </a:rPr>
                        <a:t> </a:t>
                      </a:r>
                      <a:endParaRPr lang="en-GB"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2000" dirty="0">
                          <a:effectLst/>
                          <a:latin typeface="Times New Roman" panose="02020603050405020304" pitchFamily="18" charset="0"/>
                          <a:cs typeface="Times New Roman" panose="02020603050405020304" pitchFamily="18" charset="0"/>
                        </a:rPr>
                        <a:t>Piority-1</a:t>
                      </a:r>
                    </a:p>
                    <a:p>
                      <a:pPr>
                        <a:lnSpc>
                          <a:spcPct val="107000"/>
                        </a:lnSpc>
                        <a:spcAft>
                          <a:spcPts val="0"/>
                        </a:spcAft>
                      </a:pPr>
                      <a:r>
                        <a:rPr lang="en-GB" sz="2000" dirty="0">
                          <a:effectLst/>
                          <a:latin typeface="Times New Roman" panose="02020603050405020304" pitchFamily="18" charset="0"/>
                          <a:cs typeface="Times New Roman" panose="02020603050405020304" pitchFamily="18" charset="0"/>
                        </a:rPr>
                        <a:t>Sprint- </a:t>
                      </a:r>
                    </a:p>
                  </a:txBody>
                  <a:tcPr marL="68580" marR="68580" marT="0" marB="0"/>
                </a:tc>
                <a:extLst>
                  <a:ext uri="{0D108BD9-81ED-4DB2-BD59-A6C34878D82A}">
                    <a16:rowId xmlns:a16="http://schemas.microsoft.com/office/drawing/2014/main" val="411388961"/>
                  </a:ext>
                </a:extLst>
              </a:tr>
            </a:tbl>
          </a:graphicData>
        </a:graphic>
      </p:graphicFrame>
      <p:sp>
        <p:nvSpPr>
          <p:cNvPr id="5" name="TextBox 4"/>
          <p:cNvSpPr txBox="1"/>
          <p:nvPr/>
        </p:nvSpPr>
        <p:spPr>
          <a:xfrm>
            <a:off x="838200" y="2385834"/>
            <a:ext cx="10515600" cy="707886"/>
          </a:xfrm>
          <a:prstGeom prst="rect">
            <a:avLst/>
          </a:prstGeom>
          <a:noFill/>
        </p:spPr>
        <p:txBody>
          <a:bodyPr wrap="square" rtlCol="0">
            <a:spAutoFit/>
          </a:bodyPr>
          <a:lstStyle/>
          <a:p>
            <a:r>
              <a:rPr lang="en-GB" sz="2000" dirty="0">
                <a:latin typeface="Times New Roman" panose="02020603050405020304" pitchFamily="18" charset="0"/>
                <a:cs typeface="Times New Roman" panose="02020603050405020304" pitchFamily="18" charset="0"/>
              </a:rPr>
              <a:t>For this user story we will require a page, which will allow users to enter their account details and log in. when successful this page will then allow the user to access data sensitive pages.  </a:t>
            </a:r>
          </a:p>
        </p:txBody>
      </p:sp>
    </p:spTree>
    <p:extLst>
      <p:ext uri="{BB962C8B-B14F-4D97-AF65-F5344CB8AC3E}">
        <p14:creationId xmlns:p14="http://schemas.microsoft.com/office/powerpoint/2010/main" val="3906051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84684516"/>
              </p:ext>
            </p:extLst>
          </p:nvPr>
        </p:nvGraphicFramePr>
        <p:xfrm>
          <a:off x="749423" y="348741"/>
          <a:ext cx="10515600" cy="1282510"/>
        </p:xfrm>
        <a:graphic>
          <a:graphicData uri="http://schemas.openxmlformats.org/drawingml/2006/table">
            <a:tbl>
              <a:tblPr firstRow="1" firstCol="1" bandRow="1">
                <a:tableStyleId>{5C22544A-7EE6-4342-B048-85BDC9FD1C3A}</a:tableStyleId>
              </a:tblPr>
              <a:tblGrid>
                <a:gridCol w="5257800">
                  <a:extLst>
                    <a:ext uri="{9D8B030D-6E8A-4147-A177-3AD203B41FA5}">
                      <a16:colId xmlns:a16="http://schemas.microsoft.com/office/drawing/2014/main" val="1672977844"/>
                    </a:ext>
                  </a:extLst>
                </a:gridCol>
                <a:gridCol w="5257800">
                  <a:extLst>
                    <a:ext uri="{9D8B030D-6E8A-4147-A177-3AD203B41FA5}">
                      <a16:colId xmlns:a16="http://schemas.microsoft.com/office/drawing/2014/main" val="3663324028"/>
                    </a:ext>
                  </a:extLst>
                </a:gridCol>
              </a:tblGrid>
              <a:tr h="887918">
                <a:tc>
                  <a:txBody>
                    <a:bodyPr/>
                    <a:lstStyle/>
                    <a:p>
                      <a:pPr>
                        <a:lnSpc>
                          <a:spcPct val="107000"/>
                        </a:lnSpc>
                        <a:spcAft>
                          <a:spcPts val="0"/>
                        </a:spcAft>
                      </a:pPr>
                      <a:r>
                        <a:rPr lang="en-GB" sz="2000" dirty="0">
                          <a:effectLst/>
                          <a:latin typeface="Times New Roman" panose="02020603050405020304" pitchFamily="18" charset="0"/>
                          <a:cs typeface="Times New Roman" panose="02020603050405020304" pitchFamily="18" charset="0"/>
                        </a:rPr>
                        <a:t>As an administrator in Sega I want to be able to view order details so I am able to process the order</a:t>
                      </a:r>
                    </a:p>
                    <a:p>
                      <a:pPr>
                        <a:lnSpc>
                          <a:spcPct val="107000"/>
                        </a:lnSpc>
                        <a:spcAft>
                          <a:spcPts val="0"/>
                        </a:spcAft>
                      </a:pPr>
                      <a:r>
                        <a:rPr lang="en-GB" sz="2000" dirty="0">
                          <a:effectLst/>
                          <a:latin typeface="Times New Roman" panose="02020603050405020304" pitchFamily="18" charset="0"/>
                          <a:cs typeface="Times New Roman" panose="02020603050405020304" pitchFamily="18" charset="0"/>
                        </a:rPr>
                        <a:t> </a:t>
                      </a:r>
                      <a:endParaRPr lang="en-GB"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2000" dirty="0">
                          <a:effectLst/>
                          <a:latin typeface="Times New Roman" panose="02020603050405020304" pitchFamily="18" charset="0"/>
                          <a:cs typeface="Times New Roman" panose="02020603050405020304" pitchFamily="18" charset="0"/>
                        </a:rPr>
                        <a:t>Priority- 2</a:t>
                      </a:r>
                    </a:p>
                    <a:p>
                      <a:pPr>
                        <a:lnSpc>
                          <a:spcPct val="107000"/>
                        </a:lnSpc>
                        <a:spcAft>
                          <a:spcPts val="0"/>
                        </a:spcAft>
                      </a:pPr>
                      <a:r>
                        <a:rPr lang="en-GB" sz="2000" dirty="0">
                          <a:effectLst/>
                          <a:latin typeface="Times New Roman" panose="02020603050405020304" pitchFamily="18" charset="0"/>
                          <a:cs typeface="Times New Roman" panose="02020603050405020304" pitchFamily="18" charset="0"/>
                        </a:rPr>
                        <a:t>Sprint- </a:t>
                      </a:r>
                    </a:p>
                    <a:p>
                      <a:pPr>
                        <a:lnSpc>
                          <a:spcPct val="107000"/>
                        </a:lnSpc>
                        <a:spcAft>
                          <a:spcPts val="0"/>
                        </a:spcAft>
                      </a:pPr>
                      <a:endParaRPr lang="en-GB"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01907383"/>
                  </a:ext>
                </a:extLst>
              </a:tr>
            </a:tbl>
          </a:graphicData>
        </a:graphic>
      </p:graphicFrame>
      <p:sp>
        <p:nvSpPr>
          <p:cNvPr id="5" name="TextBox 4"/>
          <p:cNvSpPr txBox="1"/>
          <p:nvPr/>
        </p:nvSpPr>
        <p:spPr>
          <a:xfrm>
            <a:off x="749423" y="2116356"/>
            <a:ext cx="10515600" cy="2554545"/>
          </a:xfrm>
          <a:prstGeom prst="rect">
            <a:avLst/>
          </a:prstGeom>
          <a:noFill/>
        </p:spPr>
        <p:txBody>
          <a:bodyPr wrap="square" rtlCol="0">
            <a:spAutoFit/>
          </a:bodyPr>
          <a:lstStyle/>
          <a:p>
            <a:r>
              <a:rPr lang="en-GB" sz="2000" b="1" dirty="0">
                <a:latin typeface="Times New Roman" panose="02020603050405020304" pitchFamily="18" charset="0"/>
                <a:cs typeface="Times New Roman" panose="02020603050405020304" pitchFamily="18" charset="0"/>
              </a:rPr>
              <a:t>For this user story we will require one page. This page will contain the following:</a:t>
            </a:r>
          </a:p>
          <a:p>
            <a:pPr marL="285750" indent="-28575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Customer name</a:t>
            </a:r>
          </a:p>
          <a:p>
            <a:pPr marL="285750" indent="-28575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Order date</a:t>
            </a:r>
          </a:p>
          <a:p>
            <a:pPr marL="285750" indent="-28575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Customer address</a:t>
            </a:r>
          </a:p>
          <a:p>
            <a:pPr marL="285750" indent="-28575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Products purchased and quantity</a:t>
            </a:r>
          </a:p>
          <a:p>
            <a:pPr marL="285750" indent="-28575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Total price of order</a:t>
            </a:r>
          </a:p>
          <a:p>
            <a:pPr marL="285750" indent="-28575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Customer email</a:t>
            </a:r>
          </a:p>
          <a:p>
            <a:pPr marL="285750" indent="-28575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Customer date of birth</a:t>
            </a:r>
          </a:p>
        </p:txBody>
      </p:sp>
    </p:spTree>
    <p:extLst>
      <p:ext uri="{BB962C8B-B14F-4D97-AF65-F5344CB8AC3E}">
        <p14:creationId xmlns:p14="http://schemas.microsoft.com/office/powerpoint/2010/main" val="2272890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561100966"/>
              </p:ext>
            </p:extLst>
          </p:nvPr>
        </p:nvGraphicFramePr>
        <p:xfrm>
          <a:off x="776056" y="365580"/>
          <a:ext cx="10515600" cy="1608646"/>
        </p:xfrm>
        <a:graphic>
          <a:graphicData uri="http://schemas.openxmlformats.org/drawingml/2006/table">
            <a:tbl>
              <a:tblPr firstRow="1" firstCol="1" bandRow="1">
                <a:tableStyleId>{5C22544A-7EE6-4342-B048-85BDC9FD1C3A}</a:tableStyleId>
              </a:tblPr>
              <a:tblGrid>
                <a:gridCol w="5257800">
                  <a:extLst>
                    <a:ext uri="{9D8B030D-6E8A-4147-A177-3AD203B41FA5}">
                      <a16:colId xmlns:a16="http://schemas.microsoft.com/office/drawing/2014/main" val="2430401518"/>
                    </a:ext>
                  </a:extLst>
                </a:gridCol>
                <a:gridCol w="5257800">
                  <a:extLst>
                    <a:ext uri="{9D8B030D-6E8A-4147-A177-3AD203B41FA5}">
                      <a16:colId xmlns:a16="http://schemas.microsoft.com/office/drawing/2014/main" val="108682755"/>
                    </a:ext>
                  </a:extLst>
                </a:gridCol>
              </a:tblGrid>
              <a:tr h="877858">
                <a:tc>
                  <a:txBody>
                    <a:bodyPr/>
                    <a:lstStyle/>
                    <a:p>
                      <a:pPr>
                        <a:lnSpc>
                          <a:spcPct val="107000"/>
                        </a:lnSpc>
                        <a:spcAft>
                          <a:spcPts val="0"/>
                        </a:spcAft>
                      </a:pPr>
                      <a:r>
                        <a:rPr lang="en-GB" sz="2000" dirty="0">
                          <a:effectLst/>
                          <a:latin typeface="Times New Roman" panose="02020603050405020304" pitchFamily="18" charset="0"/>
                          <a:cs typeface="Times New Roman" panose="02020603050405020304" pitchFamily="18" charset="0"/>
                        </a:rPr>
                        <a:t>As an administrator in Sega I want to be able to add products to the website so I am able to release new games and sell to the target market. </a:t>
                      </a:r>
                    </a:p>
                    <a:p>
                      <a:pPr>
                        <a:lnSpc>
                          <a:spcPct val="107000"/>
                        </a:lnSpc>
                        <a:spcAft>
                          <a:spcPts val="0"/>
                        </a:spcAft>
                      </a:pPr>
                      <a:r>
                        <a:rPr lang="en-GB" sz="2000" dirty="0">
                          <a:effectLst/>
                          <a:latin typeface="Times New Roman" panose="02020603050405020304" pitchFamily="18" charset="0"/>
                          <a:cs typeface="Times New Roman" panose="02020603050405020304" pitchFamily="18" charset="0"/>
                        </a:rPr>
                        <a:t> </a:t>
                      </a:r>
                      <a:endParaRPr lang="en-GB"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2000" dirty="0">
                          <a:effectLst/>
                          <a:latin typeface="Times New Roman" panose="02020603050405020304" pitchFamily="18" charset="0"/>
                          <a:cs typeface="Times New Roman" panose="02020603050405020304" pitchFamily="18" charset="0"/>
                        </a:rPr>
                        <a:t>Priority- 3</a:t>
                      </a:r>
                    </a:p>
                    <a:p>
                      <a:pPr>
                        <a:lnSpc>
                          <a:spcPct val="107000"/>
                        </a:lnSpc>
                        <a:spcAft>
                          <a:spcPts val="0"/>
                        </a:spcAft>
                      </a:pPr>
                      <a:r>
                        <a:rPr lang="en-GB" sz="2000" dirty="0">
                          <a:effectLst/>
                          <a:latin typeface="Times New Roman" panose="02020603050405020304" pitchFamily="18" charset="0"/>
                          <a:cs typeface="Times New Roman" panose="02020603050405020304" pitchFamily="18" charset="0"/>
                        </a:rPr>
                        <a:t>Sprint- </a:t>
                      </a:r>
                    </a:p>
                  </a:txBody>
                  <a:tcPr marL="68580" marR="68580" marT="0" marB="0"/>
                </a:tc>
                <a:extLst>
                  <a:ext uri="{0D108BD9-81ED-4DB2-BD59-A6C34878D82A}">
                    <a16:rowId xmlns:a16="http://schemas.microsoft.com/office/drawing/2014/main" val="3633012673"/>
                  </a:ext>
                </a:extLst>
              </a:tr>
            </a:tbl>
          </a:graphicData>
        </a:graphic>
      </p:graphicFrame>
      <p:sp>
        <p:nvSpPr>
          <p:cNvPr id="5" name="TextBox 4"/>
          <p:cNvSpPr txBox="1"/>
          <p:nvPr/>
        </p:nvSpPr>
        <p:spPr>
          <a:xfrm>
            <a:off x="678402" y="2247826"/>
            <a:ext cx="10515600" cy="2554545"/>
          </a:xfrm>
          <a:prstGeom prst="rect">
            <a:avLst/>
          </a:prstGeom>
          <a:noFill/>
        </p:spPr>
        <p:txBody>
          <a:bodyPr wrap="square" rtlCol="0">
            <a:spAutoFit/>
          </a:bodyPr>
          <a:lstStyle/>
          <a:p>
            <a:r>
              <a:rPr lang="en-GB" sz="2000" b="1" dirty="0">
                <a:latin typeface="Times New Roman" panose="02020603050405020304" pitchFamily="18" charset="0"/>
                <a:cs typeface="Times New Roman" panose="02020603050405020304" pitchFamily="18" charset="0"/>
              </a:rPr>
              <a:t>This user story will impact one page. This page will allow the administrator to insert the following data regarding a new product:</a:t>
            </a:r>
          </a:p>
          <a:p>
            <a:pPr marL="285750" indent="-28575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Product name</a:t>
            </a:r>
          </a:p>
          <a:p>
            <a:pPr marL="285750" indent="-28575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product image</a:t>
            </a:r>
          </a:p>
          <a:p>
            <a:pPr marL="285750" indent="-28575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Product price</a:t>
            </a:r>
          </a:p>
          <a:p>
            <a:pPr marL="285750" indent="-28575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Age range</a:t>
            </a:r>
          </a:p>
          <a:p>
            <a:pPr marL="285750" indent="-28575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Description</a:t>
            </a:r>
          </a:p>
          <a:p>
            <a:pPr marL="285750" indent="-28575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Product screenshot </a:t>
            </a:r>
          </a:p>
        </p:txBody>
      </p:sp>
    </p:spTree>
    <p:extLst>
      <p:ext uri="{BB962C8B-B14F-4D97-AF65-F5344CB8AC3E}">
        <p14:creationId xmlns:p14="http://schemas.microsoft.com/office/powerpoint/2010/main" val="15918773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810520758"/>
              </p:ext>
            </p:extLst>
          </p:nvPr>
        </p:nvGraphicFramePr>
        <p:xfrm>
          <a:off x="722791" y="346078"/>
          <a:ext cx="10515600" cy="1282510"/>
        </p:xfrm>
        <a:graphic>
          <a:graphicData uri="http://schemas.openxmlformats.org/drawingml/2006/table">
            <a:tbl>
              <a:tblPr firstRow="1" firstCol="1" bandRow="1">
                <a:tableStyleId>{5C22544A-7EE6-4342-B048-85BDC9FD1C3A}</a:tableStyleId>
              </a:tblPr>
              <a:tblGrid>
                <a:gridCol w="5257800">
                  <a:extLst>
                    <a:ext uri="{9D8B030D-6E8A-4147-A177-3AD203B41FA5}">
                      <a16:colId xmlns:a16="http://schemas.microsoft.com/office/drawing/2014/main" val="3708179399"/>
                    </a:ext>
                  </a:extLst>
                </a:gridCol>
                <a:gridCol w="5257800">
                  <a:extLst>
                    <a:ext uri="{9D8B030D-6E8A-4147-A177-3AD203B41FA5}">
                      <a16:colId xmlns:a16="http://schemas.microsoft.com/office/drawing/2014/main" val="2144837217"/>
                    </a:ext>
                  </a:extLst>
                </a:gridCol>
              </a:tblGrid>
              <a:tr h="979358">
                <a:tc>
                  <a:txBody>
                    <a:bodyPr/>
                    <a:lstStyle/>
                    <a:p>
                      <a:pPr>
                        <a:lnSpc>
                          <a:spcPct val="107000"/>
                        </a:lnSpc>
                        <a:spcAft>
                          <a:spcPts val="0"/>
                        </a:spcAft>
                      </a:pPr>
                      <a:r>
                        <a:rPr lang="en-GB" sz="2000" dirty="0">
                          <a:effectLst/>
                          <a:latin typeface="Times New Roman" panose="02020603050405020304" pitchFamily="18" charset="0"/>
                          <a:cs typeface="Times New Roman" panose="02020603050405020304" pitchFamily="18" charset="0"/>
                        </a:rPr>
                        <a:t>As an administrator in Sega I want to be able to update products so I am able to improve existing products and modify any errors. </a:t>
                      </a:r>
                    </a:p>
                    <a:p>
                      <a:pPr>
                        <a:lnSpc>
                          <a:spcPct val="107000"/>
                        </a:lnSpc>
                        <a:spcAft>
                          <a:spcPts val="0"/>
                        </a:spcAft>
                      </a:pPr>
                      <a:r>
                        <a:rPr lang="en-GB" sz="2000" dirty="0">
                          <a:effectLst/>
                          <a:latin typeface="Times New Roman" panose="02020603050405020304" pitchFamily="18" charset="0"/>
                          <a:cs typeface="Times New Roman" panose="02020603050405020304" pitchFamily="18" charset="0"/>
                        </a:rPr>
                        <a:t> </a:t>
                      </a:r>
                      <a:endParaRPr lang="en-GB"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2000" dirty="0">
                          <a:effectLst/>
                          <a:latin typeface="Times New Roman" panose="02020603050405020304" pitchFamily="18" charset="0"/>
                          <a:cs typeface="Times New Roman" panose="02020603050405020304" pitchFamily="18" charset="0"/>
                        </a:rPr>
                        <a:t>Priority- 4</a:t>
                      </a:r>
                    </a:p>
                    <a:p>
                      <a:pPr>
                        <a:lnSpc>
                          <a:spcPct val="107000"/>
                        </a:lnSpc>
                        <a:spcAft>
                          <a:spcPts val="0"/>
                        </a:spcAft>
                      </a:pPr>
                      <a:r>
                        <a:rPr lang="en-GB" sz="2000" dirty="0">
                          <a:effectLst/>
                          <a:latin typeface="Times New Roman" panose="02020603050405020304" pitchFamily="18" charset="0"/>
                          <a:cs typeface="Times New Roman" panose="02020603050405020304" pitchFamily="18" charset="0"/>
                        </a:rPr>
                        <a:t>Sprint- </a:t>
                      </a:r>
                    </a:p>
                  </a:txBody>
                  <a:tcPr marL="68580" marR="68580" marT="0" marB="0"/>
                </a:tc>
                <a:extLst>
                  <a:ext uri="{0D108BD9-81ED-4DB2-BD59-A6C34878D82A}">
                    <a16:rowId xmlns:a16="http://schemas.microsoft.com/office/drawing/2014/main" val="3363367405"/>
                  </a:ext>
                </a:extLst>
              </a:tr>
            </a:tbl>
          </a:graphicData>
        </a:graphic>
      </p:graphicFrame>
      <p:sp>
        <p:nvSpPr>
          <p:cNvPr id="5" name="TextBox 4"/>
          <p:cNvSpPr txBox="1"/>
          <p:nvPr/>
        </p:nvSpPr>
        <p:spPr>
          <a:xfrm>
            <a:off x="722791" y="1898404"/>
            <a:ext cx="10515600" cy="2831544"/>
          </a:xfrm>
          <a:prstGeom prst="rect">
            <a:avLst/>
          </a:prstGeom>
          <a:noFill/>
        </p:spPr>
        <p:txBody>
          <a:bodyPr wrap="square" rtlCol="0">
            <a:spAutoFit/>
          </a:bodyPr>
          <a:lstStyle/>
          <a:p>
            <a:r>
              <a:rPr lang="en-GB" sz="2000" b="1" dirty="0">
                <a:latin typeface="Times New Roman" panose="02020603050405020304" pitchFamily="18" charset="0"/>
                <a:cs typeface="Times New Roman" panose="02020603050405020304" pitchFamily="18" charset="0"/>
              </a:rPr>
              <a:t>This user story will impact one page. This page will allow the administrator to edit the following data regarding a product:</a:t>
            </a:r>
          </a:p>
          <a:p>
            <a:pPr marL="285750" indent="-28575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Product name</a:t>
            </a:r>
          </a:p>
          <a:p>
            <a:pPr marL="285750" indent="-28575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product image</a:t>
            </a:r>
          </a:p>
          <a:p>
            <a:pPr marL="285750" indent="-28575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Product price</a:t>
            </a:r>
          </a:p>
          <a:p>
            <a:pPr marL="285750" indent="-28575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Age range</a:t>
            </a:r>
          </a:p>
          <a:p>
            <a:pPr marL="285750" indent="-28575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Description</a:t>
            </a:r>
          </a:p>
          <a:p>
            <a:pPr marL="285750" indent="-28575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Product screenshot </a:t>
            </a:r>
          </a:p>
          <a:p>
            <a:endParaRPr lang="en-GB" dirty="0"/>
          </a:p>
        </p:txBody>
      </p:sp>
    </p:spTree>
    <p:extLst>
      <p:ext uri="{BB962C8B-B14F-4D97-AF65-F5344CB8AC3E}">
        <p14:creationId xmlns:p14="http://schemas.microsoft.com/office/powerpoint/2010/main" val="2824859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640528482"/>
              </p:ext>
            </p:extLst>
          </p:nvPr>
        </p:nvGraphicFramePr>
        <p:xfrm>
          <a:off x="808699" y="337766"/>
          <a:ext cx="10515600" cy="1282510"/>
        </p:xfrm>
        <a:graphic>
          <a:graphicData uri="http://schemas.openxmlformats.org/drawingml/2006/table">
            <a:tbl>
              <a:tblPr firstRow="1" firstCol="1" bandRow="1">
                <a:tableStyleId>{5C22544A-7EE6-4342-B048-85BDC9FD1C3A}</a:tableStyleId>
              </a:tblPr>
              <a:tblGrid>
                <a:gridCol w="5257800">
                  <a:extLst>
                    <a:ext uri="{9D8B030D-6E8A-4147-A177-3AD203B41FA5}">
                      <a16:colId xmlns:a16="http://schemas.microsoft.com/office/drawing/2014/main" val="1395291431"/>
                    </a:ext>
                  </a:extLst>
                </a:gridCol>
                <a:gridCol w="5257800">
                  <a:extLst>
                    <a:ext uri="{9D8B030D-6E8A-4147-A177-3AD203B41FA5}">
                      <a16:colId xmlns:a16="http://schemas.microsoft.com/office/drawing/2014/main" val="2204176703"/>
                    </a:ext>
                  </a:extLst>
                </a:gridCol>
              </a:tblGrid>
              <a:tr h="763226">
                <a:tc>
                  <a:txBody>
                    <a:bodyPr/>
                    <a:lstStyle/>
                    <a:p>
                      <a:pPr>
                        <a:lnSpc>
                          <a:spcPct val="107000"/>
                        </a:lnSpc>
                        <a:spcAft>
                          <a:spcPts val="0"/>
                        </a:spcAft>
                      </a:pPr>
                      <a:r>
                        <a:rPr lang="en-GB" sz="2000" dirty="0">
                          <a:effectLst/>
                          <a:latin typeface="Times New Roman" panose="02020603050405020304" pitchFamily="18" charset="0"/>
                          <a:cs typeface="Times New Roman" panose="02020603050405020304" pitchFamily="18" charset="0"/>
                        </a:rPr>
                        <a:t>As an administrator in Sega I want to be able to delete products so I am able to withdraw no longer successful products. </a:t>
                      </a:r>
                    </a:p>
                    <a:p>
                      <a:pPr>
                        <a:lnSpc>
                          <a:spcPct val="107000"/>
                        </a:lnSpc>
                        <a:spcAft>
                          <a:spcPts val="0"/>
                        </a:spcAft>
                      </a:pPr>
                      <a:r>
                        <a:rPr lang="en-GB" sz="2000" dirty="0">
                          <a:effectLst/>
                          <a:latin typeface="Times New Roman" panose="02020603050405020304" pitchFamily="18" charset="0"/>
                          <a:cs typeface="Times New Roman" panose="02020603050405020304" pitchFamily="18" charset="0"/>
                        </a:rPr>
                        <a:t> </a:t>
                      </a:r>
                      <a:endParaRPr lang="en-GB"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2000" dirty="0">
                          <a:effectLst/>
                          <a:latin typeface="Times New Roman" panose="02020603050405020304" pitchFamily="18" charset="0"/>
                          <a:cs typeface="Times New Roman" panose="02020603050405020304" pitchFamily="18" charset="0"/>
                        </a:rPr>
                        <a:t>Priority- 5</a:t>
                      </a:r>
                    </a:p>
                    <a:p>
                      <a:pPr>
                        <a:lnSpc>
                          <a:spcPct val="107000"/>
                        </a:lnSpc>
                        <a:spcAft>
                          <a:spcPts val="0"/>
                        </a:spcAft>
                      </a:pPr>
                      <a:r>
                        <a:rPr lang="en-GB" sz="2000" dirty="0">
                          <a:effectLst/>
                          <a:latin typeface="Times New Roman" panose="02020603050405020304" pitchFamily="18" charset="0"/>
                          <a:cs typeface="Times New Roman" panose="02020603050405020304" pitchFamily="18" charset="0"/>
                        </a:rPr>
                        <a:t>Sprint- </a:t>
                      </a:r>
                    </a:p>
                  </a:txBody>
                  <a:tcPr marL="68580" marR="68580" marT="0" marB="0"/>
                </a:tc>
                <a:extLst>
                  <a:ext uri="{0D108BD9-81ED-4DB2-BD59-A6C34878D82A}">
                    <a16:rowId xmlns:a16="http://schemas.microsoft.com/office/drawing/2014/main" val="3962603294"/>
                  </a:ext>
                </a:extLst>
              </a:tr>
            </a:tbl>
          </a:graphicData>
        </a:graphic>
      </p:graphicFrame>
      <p:sp>
        <p:nvSpPr>
          <p:cNvPr id="5" name="Rectangle 4"/>
          <p:cNvSpPr/>
          <p:nvPr/>
        </p:nvSpPr>
        <p:spPr>
          <a:xfrm>
            <a:off x="696157" y="2034656"/>
            <a:ext cx="10433859" cy="707886"/>
          </a:xfrm>
          <a:prstGeom prst="rect">
            <a:avLst/>
          </a:prstGeom>
        </p:spPr>
        <p:txBody>
          <a:bodyPr wrap="square">
            <a:spAutoFit/>
          </a:bodyPr>
          <a:lstStyle/>
          <a:p>
            <a:r>
              <a:rPr lang="en-GB" sz="2000" dirty="0">
                <a:latin typeface="Times New Roman" panose="02020603050405020304" pitchFamily="18" charset="0"/>
                <a:cs typeface="Times New Roman" panose="02020603050405020304" pitchFamily="18" charset="0"/>
              </a:rPr>
              <a:t>This user story will impact one page. This page will allow the administrator to delete a product currently in the system. </a:t>
            </a:r>
          </a:p>
        </p:txBody>
      </p:sp>
    </p:spTree>
    <p:extLst>
      <p:ext uri="{BB962C8B-B14F-4D97-AF65-F5344CB8AC3E}">
        <p14:creationId xmlns:p14="http://schemas.microsoft.com/office/powerpoint/2010/main" val="3347618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177657475"/>
              </p:ext>
            </p:extLst>
          </p:nvPr>
        </p:nvGraphicFramePr>
        <p:xfrm>
          <a:off x="818400" y="312421"/>
          <a:ext cx="10995734" cy="1608646"/>
        </p:xfrm>
        <a:graphic>
          <a:graphicData uri="http://schemas.openxmlformats.org/drawingml/2006/table">
            <a:tbl>
              <a:tblPr firstRow="1" firstCol="1" bandRow="1">
                <a:tableStyleId>{5C22544A-7EE6-4342-B048-85BDC9FD1C3A}</a:tableStyleId>
              </a:tblPr>
              <a:tblGrid>
                <a:gridCol w="5497867">
                  <a:extLst>
                    <a:ext uri="{9D8B030D-6E8A-4147-A177-3AD203B41FA5}">
                      <a16:colId xmlns:a16="http://schemas.microsoft.com/office/drawing/2014/main" val="3127663870"/>
                    </a:ext>
                  </a:extLst>
                </a:gridCol>
                <a:gridCol w="5497867">
                  <a:extLst>
                    <a:ext uri="{9D8B030D-6E8A-4147-A177-3AD203B41FA5}">
                      <a16:colId xmlns:a16="http://schemas.microsoft.com/office/drawing/2014/main" val="856448445"/>
                    </a:ext>
                  </a:extLst>
                </a:gridCol>
              </a:tblGrid>
              <a:tr h="611938">
                <a:tc>
                  <a:txBody>
                    <a:bodyPr/>
                    <a:lstStyle/>
                    <a:p>
                      <a:pPr>
                        <a:lnSpc>
                          <a:spcPct val="107000"/>
                        </a:lnSpc>
                        <a:spcAft>
                          <a:spcPts val="0"/>
                        </a:spcAft>
                      </a:pPr>
                      <a:r>
                        <a:rPr lang="en-GB" sz="2000" dirty="0">
                          <a:effectLst/>
                          <a:latin typeface="Times New Roman" panose="02020603050405020304" pitchFamily="18" charset="0"/>
                          <a:cs typeface="Times New Roman" panose="02020603050405020304" pitchFamily="18" charset="0"/>
                        </a:rPr>
                        <a:t>As an administrator in Sega I want to be able to view customer queries so I am able to answer any questions that customers may have raised and ensure they have a better experience with us. </a:t>
                      </a:r>
                    </a:p>
                    <a:p>
                      <a:pPr>
                        <a:lnSpc>
                          <a:spcPct val="107000"/>
                        </a:lnSpc>
                        <a:spcAft>
                          <a:spcPts val="0"/>
                        </a:spcAft>
                      </a:pPr>
                      <a:r>
                        <a:rPr lang="en-GB" sz="2000" dirty="0">
                          <a:effectLst/>
                          <a:latin typeface="Times New Roman" panose="02020603050405020304" pitchFamily="18" charset="0"/>
                          <a:cs typeface="Times New Roman" panose="02020603050405020304" pitchFamily="18" charset="0"/>
                        </a:rPr>
                        <a:t> </a:t>
                      </a:r>
                      <a:endParaRPr lang="en-GB"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2000" dirty="0">
                          <a:effectLst/>
                          <a:latin typeface="Times New Roman" panose="02020603050405020304" pitchFamily="18" charset="0"/>
                          <a:cs typeface="Times New Roman" panose="02020603050405020304" pitchFamily="18" charset="0"/>
                        </a:rPr>
                        <a:t>Priority- 6</a:t>
                      </a:r>
                    </a:p>
                    <a:p>
                      <a:pPr>
                        <a:lnSpc>
                          <a:spcPct val="107000"/>
                        </a:lnSpc>
                        <a:spcAft>
                          <a:spcPts val="0"/>
                        </a:spcAft>
                      </a:pPr>
                      <a:r>
                        <a:rPr lang="en-GB" sz="2000" dirty="0">
                          <a:effectLst/>
                          <a:latin typeface="Times New Roman" panose="02020603050405020304" pitchFamily="18" charset="0"/>
                          <a:cs typeface="Times New Roman" panose="02020603050405020304" pitchFamily="18" charset="0"/>
                        </a:rPr>
                        <a:t>Sprint- </a:t>
                      </a:r>
                    </a:p>
                    <a:p>
                      <a:pPr>
                        <a:lnSpc>
                          <a:spcPct val="107000"/>
                        </a:lnSpc>
                        <a:spcAft>
                          <a:spcPts val="0"/>
                        </a:spcAft>
                      </a:pPr>
                      <a:r>
                        <a:rPr lang="en-GB" sz="2000" dirty="0">
                          <a:effectLst/>
                          <a:latin typeface="Times New Roman" panose="02020603050405020304" pitchFamily="18" charset="0"/>
                          <a:cs typeface="Times New Roman" panose="02020603050405020304" pitchFamily="18" charset="0"/>
                        </a:rPr>
                        <a:t> </a:t>
                      </a:r>
                    </a:p>
                    <a:p>
                      <a:pPr>
                        <a:lnSpc>
                          <a:spcPct val="107000"/>
                        </a:lnSpc>
                        <a:spcAft>
                          <a:spcPts val="0"/>
                        </a:spcAft>
                      </a:pPr>
                      <a:r>
                        <a:rPr lang="en-GB" sz="2000" dirty="0">
                          <a:effectLst/>
                          <a:latin typeface="Times New Roman" panose="02020603050405020304" pitchFamily="18" charset="0"/>
                          <a:cs typeface="Times New Roman" panose="02020603050405020304" pitchFamily="18" charset="0"/>
                        </a:rPr>
                        <a:t> </a:t>
                      </a:r>
                      <a:endParaRPr lang="en-GB"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28273558"/>
                  </a:ext>
                </a:extLst>
              </a:tr>
            </a:tbl>
          </a:graphicData>
        </a:graphic>
      </p:graphicFrame>
      <p:sp>
        <p:nvSpPr>
          <p:cNvPr id="5" name="TextBox 4"/>
          <p:cNvSpPr txBox="1"/>
          <p:nvPr/>
        </p:nvSpPr>
        <p:spPr>
          <a:xfrm>
            <a:off x="719924" y="2299881"/>
            <a:ext cx="10515600" cy="707886"/>
          </a:xfrm>
          <a:prstGeom prst="rect">
            <a:avLst/>
          </a:prstGeom>
          <a:noFill/>
        </p:spPr>
        <p:txBody>
          <a:bodyPr wrap="square" rtlCol="0">
            <a:spAutoFit/>
          </a:bodyPr>
          <a:lstStyle/>
          <a:p>
            <a:r>
              <a:rPr lang="en-GB" sz="2000" dirty="0">
                <a:latin typeface="Times New Roman" panose="02020603050405020304" pitchFamily="18" charset="0"/>
                <a:cs typeface="Times New Roman" panose="02020603050405020304" pitchFamily="18" charset="0"/>
              </a:rPr>
              <a:t>For this user story a page will be required. This page must store the customer query reports and allow admin to access these details. </a:t>
            </a:r>
          </a:p>
        </p:txBody>
      </p:sp>
    </p:spTree>
    <p:extLst>
      <p:ext uri="{BB962C8B-B14F-4D97-AF65-F5344CB8AC3E}">
        <p14:creationId xmlns:p14="http://schemas.microsoft.com/office/powerpoint/2010/main" val="27633523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509607907"/>
              </p:ext>
            </p:extLst>
          </p:nvPr>
        </p:nvGraphicFramePr>
        <p:xfrm>
          <a:off x="912486" y="267478"/>
          <a:ext cx="10999434" cy="1608646"/>
        </p:xfrm>
        <a:graphic>
          <a:graphicData uri="http://schemas.openxmlformats.org/drawingml/2006/table">
            <a:tbl>
              <a:tblPr firstRow="1" firstCol="1" bandRow="1">
                <a:tableStyleId>{5C22544A-7EE6-4342-B048-85BDC9FD1C3A}</a:tableStyleId>
              </a:tblPr>
              <a:tblGrid>
                <a:gridCol w="5499717">
                  <a:extLst>
                    <a:ext uri="{9D8B030D-6E8A-4147-A177-3AD203B41FA5}">
                      <a16:colId xmlns:a16="http://schemas.microsoft.com/office/drawing/2014/main" val="180475651"/>
                    </a:ext>
                  </a:extLst>
                </a:gridCol>
                <a:gridCol w="5499717">
                  <a:extLst>
                    <a:ext uri="{9D8B030D-6E8A-4147-A177-3AD203B41FA5}">
                      <a16:colId xmlns:a16="http://schemas.microsoft.com/office/drawing/2014/main" val="3516308946"/>
                    </a:ext>
                  </a:extLst>
                </a:gridCol>
              </a:tblGrid>
              <a:tr h="1019175">
                <a:tc>
                  <a:txBody>
                    <a:bodyPr/>
                    <a:lstStyle/>
                    <a:p>
                      <a:pPr>
                        <a:lnSpc>
                          <a:spcPct val="107000"/>
                        </a:lnSpc>
                        <a:spcAft>
                          <a:spcPts val="0"/>
                        </a:spcAft>
                      </a:pPr>
                      <a:r>
                        <a:rPr lang="en-GB" sz="2000" dirty="0">
                          <a:effectLst/>
                          <a:latin typeface="Times New Roman" panose="02020603050405020304" pitchFamily="18" charset="0"/>
                          <a:cs typeface="Times New Roman" panose="02020603050405020304" pitchFamily="18" charset="0"/>
                        </a:rPr>
                        <a:t>As an administrator in Sega I want to be able to view customer details so I am able to understand the types of demographics purchasing our products. </a:t>
                      </a:r>
                    </a:p>
                    <a:p>
                      <a:pPr>
                        <a:lnSpc>
                          <a:spcPct val="107000"/>
                        </a:lnSpc>
                        <a:spcAft>
                          <a:spcPts val="0"/>
                        </a:spcAft>
                      </a:pPr>
                      <a:r>
                        <a:rPr lang="en-GB" sz="2000" dirty="0">
                          <a:effectLst/>
                          <a:latin typeface="Times New Roman" panose="02020603050405020304" pitchFamily="18" charset="0"/>
                          <a:cs typeface="Times New Roman" panose="02020603050405020304" pitchFamily="18" charset="0"/>
                        </a:rPr>
                        <a:t> </a:t>
                      </a:r>
                      <a:endParaRPr lang="en-GB"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2000" dirty="0">
                          <a:effectLst/>
                          <a:latin typeface="Times New Roman" panose="02020603050405020304" pitchFamily="18" charset="0"/>
                          <a:cs typeface="Times New Roman" panose="02020603050405020304" pitchFamily="18" charset="0"/>
                        </a:rPr>
                        <a:t>Priority- 7</a:t>
                      </a:r>
                    </a:p>
                    <a:p>
                      <a:pPr>
                        <a:lnSpc>
                          <a:spcPct val="107000"/>
                        </a:lnSpc>
                        <a:spcAft>
                          <a:spcPts val="0"/>
                        </a:spcAft>
                      </a:pPr>
                      <a:r>
                        <a:rPr lang="en-GB" sz="2000" dirty="0">
                          <a:effectLst/>
                          <a:latin typeface="Times New Roman" panose="02020603050405020304" pitchFamily="18" charset="0"/>
                          <a:cs typeface="Times New Roman" panose="02020603050405020304" pitchFamily="18" charset="0"/>
                        </a:rPr>
                        <a:t>Sprint- </a:t>
                      </a:r>
                    </a:p>
                  </a:txBody>
                  <a:tcPr marL="68580" marR="68580" marT="0" marB="0"/>
                </a:tc>
                <a:extLst>
                  <a:ext uri="{0D108BD9-81ED-4DB2-BD59-A6C34878D82A}">
                    <a16:rowId xmlns:a16="http://schemas.microsoft.com/office/drawing/2014/main" val="4057502001"/>
                  </a:ext>
                </a:extLst>
              </a:tr>
            </a:tbl>
          </a:graphicData>
        </a:graphic>
      </p:graphicFrame>
      <p:sp>
        <p:nvSpPr>
          <p:cNvPr id="5" name="TextBox 4"/>
          <p:cNvSpPr txBox="1"/>
          <p:nvPr/>
        </p:nvSpPr>
        <p:spPr>
          <a:xfrm>
            <a:off x="771810" y="2192865"/>
            <a:ext cx="10515600" cy="2554545"/>
          </a:xfrm>
          <a:prstGeom prst="rect">
            <a:avLst/>
          </a:prstGeom>
          <a:noFill/>
        </p:spPr>
        <p:txBody>
          <a:bodyPr wrap="square" rtlCol="0">
            <a:spAutoFit/>
          </a:bodyPr>
          <a:lstStyle/>
          <a:p>
            <a:r>
              <a:rPr lang="en-GB" sz="2000" b="1" dirty="0">
                <a:latin typeface="Times New Roman" panose="02020603050405020304" pitchFamily="18" charset="0"/>
                <a:cs typeface="Times New Roman" panose="02020603050405020304" pitchFamily="18" charset="0"/>
              </a:rPr>
              <a:t>For this user story a page will be required. This page will only be available to admin. This page will contain the following:</a:t>
            </a:r>
          </a:p>
          <a:p>
            <a:r>
              <a:rPr lang="en-GB" sz="2000" dirty="0">
                <a:latin typeface="Times New Roman" panose="02020603050405020304" pitchFamily="18" charset="0"/>
                <a:cs typeface="Times New Roman" panose="02020603050405020304" pitchFamily="18" charset="0"/>
              </a:rPr>
              <a:t>Customer Title</a:t>
            </a:r>
          </a:p>
          <a:p>
            <a:r>
              <a:rPr lang="en-GB" sz="2000" dirty="0">
                <a:latin typeface="Times New Roman" panose="02020603050405020304" pitchFamily="18" charset="0"/>
                <a:cs typeface="Times New Roman" panose="02020603050405020304" pitchFamily="18" charset="0"/>
              </a:rPr>
              <a:t>Customer Forename</a:t>
            </a:r>
          </a:p>
          <a:p>
            <a:r>
              <a:rPr lang="en-GB" sz="2000" dirty="0">
                <a:latin typeface="Times New Roman" panose="02020603050405020304" pitchFamily="18" charset="0"/>
                <a:cs typeface="Times New Roman" panose="02020603050405020304" pitchFamily="18" charset="0"/>
              </a:rPr>
              <a:t>Customer Surname</a:t>
            </a:r>
          </a:p>
          <a:p>
            <a:r>
              <a:rPr lang="en-GB" sz="2000" dirty="0">
                <a:latin typeface="Times New Roman" panose="02020603050405020304" pitchFamily="18" charset="0"/>
                <a:cs typeface="Times New Roman" panose="02020603050405020304" pitchFamily="18" charset="0"/>
              </a:rPr>
              <a:t>Customer Date of birth</a:t>
            </a:r>
          </a:p>
          <a:p>
            <a:r>
              <a:rPr lang="en-GB" sz="2000" dirty="0">
                <a:latin typeface="Times New Roman" panose="02020603050405020304" pitchFamily="18" charset="0"/>
                <a:cs typeface="Times New Roman" panose="02020603050405020304" pitchFamily="18" charset="0"/>
              </a:rPr>
              <a:t>Customer Address</a:t>
            </a:r>
          </a:p>
          <a:p>
            <a:r>
              <a:rPr lang="en-GB" sz="2000" dirty="0">
                <a:latin typeface="Times New Roman" panose="02020603050405020304" pitchFamily="18" charset="0"/>
                <a:cs typeface="Times New Roman" panose="02020603050405020304" pitchFamily="18" charset="0"/>
              </a:rPr>
              <a:t>Customer Contact details</a:t>
            </a:r>
          </a:p>
        </p:txBody>
      </p:sp>
    </p:spTree>
    <p:extLst>
      <p:ext uri="{BB962C8B-B14F-4D97-AF65-F5344CB8AC3E}">
        <p14:creationId xmlns:p14="http://schemas.microsoft.com/office/powerpoint/2010/main" val="3451766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sz="5400" b="1" dirty="0">
                <a:latin typeface="Times New Roman" panose="02020603050405020304" pitchFamily="18" charset="0"/>
                <a:cs typeface="Times New Roman" panose="02020603050405020304" pitchFamily="18" charset="0"/>
              </a:rPr>
              <a:t>Suggested Technology</a:t>
            </a:r>
            <a:br>
              <a:rPr lang="en-GB" sz="5400" b="1" dirty="0">
                <a:latin typeface="Times New Roman" panose="02020603050405020304" pitchFamily="18" charset="0"/>
                <a:cs typeface="Times New Roman" panose="02020603050405020304" pitchFamily="18" charset="0"/>
              </a:rPr>
            </a:br>
            <a:r>
              <a:rPr lang="en-GB" sz="5400" b="1" dirty="0">
                <a:latin typeface="Times New Roman" panose="02020603050405020304" pitchFamily="18" charset="0"/>
                <a:cs typeface="Times New Roman" panose="02020603050405020304" pitchFamily="18" charset="0"/>
              </a:rPr>
              <a:t>Weebly</a:t>
            </a:r>
          </a:p>
        </p:txBody>
      </p:sp>
    </p:spTree>
    <p:extLst>
      <p:ext uri="{BB962C8B-B14F-4D97-AF65-F5344CB8AC3E}">
        <p14:creationId xmlns:p14="http://schemas.microsoft.com/office/powerpoint/2010/main" val="7883010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Weebly Overview</a:t>
            </a:r>
            <a:br>
              <a:rPr lang="en-US" dirty="0"/>
            </a:br>
            <a:endParaRPr lang="en-GB" dirty="0"/>
          </a:p>
        </p:txBody>
      </p:sp>
      <p:sp>
        <p:nvSpPr>
          <p:cNvPr id="3" name="Content Placeholder 2"/>
          <p:cNvSpPr>
            <a:spLocks noGrp="1"/>
          </p:cNvSpPr>
          <p:nvPr>
            <p:ph idx="1"/>
          </p:nvPr>
        </p:nvSpPr>
        <p:spPr/>
        <p:txBody>
          <a:bodyPr>
            <a:normAutofit/>
          </a:bodyPr>
          <a:lstStyle/>
          <a:p>
            <a:r>
              <a:rPr lang="en-US" dirty="0"/>
              <a:t>Create a unique website and sell your products online. Weebly is one of the simplest and intuitive content management system on the market. Weebly CMS allow you to drag and drop content onto a website with no knowledge of web development required.</a:t>
            </a:r>
          </a:p>
          <a:p>
            <a:r>
              <a:rPr lang="en-US" dirty="0"/>
              <a:t>Weebly’s CMS website building elements, you can literally drag them into your website and have a website built relatively quickly, and painlessly. The one of the great feature of Weebly CMS is that you can pretty much drag a variety of elements to wherever you want – so it’s not very restrictive on where and how you place your content.</a:t>
            </a:r>
          </a:p>
          <a:p>
            <a:r>
              <a:rPr lang="en-US" dirty="0"/>
              <a:t>Weebly’s elements include image, paragraphs, videos, buttons, maps, contact forms – all the essential for a website tool you would expect from a CMS.</a:t>
            </a:r>
          </a:p>
          <a:p>
            <a:endParaRPr lang="en-GB" dirty="0"/>
          </a:p>
        </p:txBody>
      </p:sp>
    </p:spTree>
    <p:extLst>
      <p:ext uri="{BB962C8B-B14F-4D97-AF65-F5344CB8AC3E}">
        <p14:creationId xmlns:p14="http://schemas.microsoft.com/office/powerpoint/2010/main" val="2577466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Contents</a:t>
            </a:r>
          </a:p>
        </p:txBody>
      </p:sp>
      <p:sp>
        <p:nvSpPr>
          <p:cNvPr id="3" name="Content Placeholder 2"/>
          <p:cNvSpPr>
            <a:spLocks noGrp="1"/>
          </p:cNvSpPr>
          <p:nvPr>
            <p:ph idx="1"/>
          </p:nvPr>
        </p:nvSpPr>
        <p:spPr/>
        <p:txBody>
          <a:bodyPr/>
          <a:lstStyle/>
          <a:p>
            <a:r>
              <a:rPr lang="en-GB" dirty="0"/>
              <a:t>Customers user story- there are 6 user stories</a:t>
            </a:r>
          </a:p>
          <a:p>
            <a:r>
              <a:rPr lang="en-GB" dirty="0"/>
              <a:t>Administrators user story- there are 7 user stories</a:t>
            </a:r>
          </a:p>
          <a:p>
            <a:r>
              <a:rPr lang="en-GB" dirty="0"/>
              <a:t>Suggested technology</a:t>
            </a:r>
          </a:p>
          <a:p>
            <a:pPr lvl="1"/>
            <a:r>
              <a:rPr lang="en-GB" dirty="0"/>
              <a:t>Weebly</a:t>
            </a:r>
          </a:p>
          <a:p>
            <a:pPr lvl="2"/>
            <a:r>
              <a:rPr lang="en-GB" dirty="0"/>
              <a:t>Advantages and disadvantages</a:t>
            </a:r>
          </a:p>
          <a:p>
            <a:pPr lvl="1"/>
            <a:r>
              <a:rPr lang="en-GB" dirty="0"/>
              <a:t>Word pro</a:t>
            </a:r>
          </a:p>
          <a:p>
            <a:pPr lvl="2"/>
            <a:r>
              <a:rPr lang="en-GB" dirty="0"/>
              <a:t>Advantages and disadvantages</a:t>
            </a:r>
          </a:p>
          <a:p>
            <a:endParaRPr lang="en-GB" dirty="0"/>
          </a:p>
        </p:txBody>
      </p:sp>
    </p:spTree>
    <p:extLst>
      <p:ext uri="{BB962C8B-B14F-4D97-AF65-F5344CB8AC3E}">
        <p14:creationId xmlns:p14="http://schemas.microsoft.com/office/powerpoint/2010/main" val="34214421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Advance Features built in</a:t>
            </a:r>
            <a:br>
              <a:rPr lang="en-US" b="1" dirty="0">
                <a:latin typeface="Times New Roman" panose="02020603050405020304" pitchFamily="18" charset="0"/>
                <a:cs typeface="Times New Roman" panose="02020603050405020304" pitchFamily="18" charset="0"/>
              </a:rPr>
            </a:br>
            <a:endParaRPr lang="en-GB"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03684"/>
            <a:ext cx="10515600" cy="4351338"/>
          </a:xfrm>
        </p:spPr>
        <p:txBody>
          <a:bodyPr/>
          <a:lstStyle/>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Fully Integrated Shopping Cart &amp; Secure Checkout</a:t>
            </a:r>
          </a:p>
          <a:p>
            <a:r>
              <a:rPr lang="en-US" b="1" dirty="0">
                <a:latin typeface="Times New Roman" panose="02020603050405020304" pitchFamily="18" charset="0"/>
                <a:cs typeface="Times New Roman" panose="02020603050405020304" pitchFamily="18" charset="0"/>
              </a:rPr>
              <a:t>* Track Your Inventory</a:t>
            </a:r>
          </a:p>
          <a:p>
            <a:r>
              <a:rPr lang="en-US" b="1" dirty="0">
                <a:latin typeface="Times New Roman" panose="02020603050405020304" pitchFamily="18" charset="0"/>
                <a:cs typeface="Times New Roman" panose="02020603050405020304" pitchFamily="18" charset="0"/>
              </a:rPr>
              <a:t>* Powerful Filtered Product Search</a:t>
            </a:r>
          </a:p>
          <a:p>
            <a:r>
              <a:rPr lang="en-US" b="1" dirty="0">
                <a:latin typeface="Times New Roman" panose="02020603050405020304" pitchFamily="18" charset="0"/>
                <a:cs typeface="Times New Roman" panose="02020603050405020304" pitchFamily="18" charset="0"/>
              </a:rPr>
              <a:t>* Sell Digital Goods, Physical Products, Services and More</a:t>
            </a:r>
          </a:p>
          <a:p>
            <a:r>
              <a:rPr lang="en-US" b="1" dirty="0">
                <a:latin typeface="Times New Roman" panose="02020603050405020304" pitchFamily="18" charset="0"/>
                <a:cs typeface="Times New Roman" panose="02020603050405020304" pitchFamily="18" charset="0"/>
              </a:rPr>
              <a:t>* New App Center</a:t>
            </a:r>
          </a:p>
          <a:p>
            <a:endParaRPr lang="en-GB" dirty="0"/>
          </a:p>
        </p:txBody>
      </p:sp>
    </p:spTree>
    <p:extLst>
      <p:ext uri="{BB962C8B-B14F-4D97-AF65-F5344CB8AC3E}">
        <p14:creationId xmlns:p14="http://schemas.microsoft.com/office/powerpoint/2010/main" val="18055670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Additional Features</a:t>
            </a:r>
            <a:br>
              <a:rPr lang="en-US" b="1" dirty="0">
                <a:latin typeface="Times New Roman" panose="02020603050405020304" pitchFamily="18" charset="0"/>
                <a:cs typeface="Times New Roman" panose="02020603050405020304" pitchFamily="18" charset="0"/>
              </a:rPr>
            </a:br>
            <a:endParaRPr lang="en-GB"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b="1" dirty="0">
                <a:latin typeface="Times New Roman" panose="02020603050405020304" pitchFamily="18" charset="0"/>
                <a:cs typeface="Times New Roman" panose="02020603050405020304" pitchFamily="18" charset="0"/>
              </a:rPr>
              <a:t>* Manage your online store on the Go with the iPhone and   Android Apps</a:t>
            </a:r>
          </a:p>
          <a:p>
            <a:r>
              <a:rPr lang="en-US" b="1" dirty="0">
                <a:latin typeface="Times New Roman" panose="02020603050405020304" pitchFamily="18" charset="0"/>
                <a:cs typeface="Times New Roman" panose="02020603050405020304" pitchFamily="18" charset="0"/>
              </a:rPr>
              <a:t>* Free Ecommerce Hosting</a:t>
            </a:r>
          </a:p>
          <a:p>
            <a:r>
              <a:rPr lang="en-US" b="1" dirty="0">
                <a:latin typeface="Times New Roman" panose="02020603050405020304" pitchFamily="18" charset="0"/>
                <a:cs typeface="Times New Roman" panose="02020603050405020304" pitchFamily="18" charset="0"/>
              </a:rPr>
              <a:t>* Responsive Design</a:t>
            </a:r>
          </a:p>
          <a:p>
            <a:r>
              <a:rPr lang="en-US" b="1" dirty="0">
                <a:latin typeface="Times New Roman" panose="02020603050405020304" pitchFamily="18" charset="0"/>
                <a:cs typeface="Times New Roman" panose="02020603050405020304" pitchFamily="18" charset="0"/>
              </a:rPr>
              <a:t>* Process and Manage Orders</a:t>
            </a:r>
          </a:p>
          <a:p>
            <a:r>
              <a:rPr lang="en-US" b="1" dirty="0">
                <a:latin typeface="Times New Roman" panose="02020603050405020304" pitchFamily="18" charset="0"/>
                <a:cs typeface="Times New Roman" panose="02020603050405020304" pitchFamily="18" charset="0"/>
              </a:rPr>
              <a:t>* Integrated Email Campaigns</a:t>
            </a:r>
          </a:p>
          <a:p>
            <a:r>
              <a:rPr lang="en-US" b="1" dirty="0">
                <a:latin typeface="Times New Roman" panose="02020603050405020304" pitchFamily="18" charset="0"/>
                <a:cs typeface="Times New Roman" panose="02020603050405020304" pitchFamily="18" charset="0"/>
              </a:rPr>
              <a:t>* Members Area</a:t>
            </a:r>
          </a:p>
          <a:p>
            <a:endParaRPr lang="en-GB" dirty="0"/>
          </a:p>
        </p:txBody>
      </p:sp>
    </p:spTree>
    <p:extLst>
      <p:ext uri="{BB962C8B-B14F-4D97-AF65-F5344CB8AC3E}">
        <p14:creationId xmlns:p14="http://schemas.microsoft.com/office/powerpoint/2010/main" val="28596731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Disadvantages</a:t>
            </a:r>
            <a:br>
              <a:rPr lang="en-US" b="1" dirty="0">
                <a:latin typeface="Times New Roman" panose="02020603050405020304" pitchFamily="18" charset="0"/>
                <a:cs typeface="Times New Roman" panose="02020603050405020304" pitchFamily="18" charset="0"/>
              </a:rPr>
            </a:br>
            <a:endParaRPr lang="en-GB"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46231"/>
            <a:ext cx="10515600" cy="988596"/>
          </a:xfrm>
        </p:spPr>
        <p:txBody>
          <a:bodyPr>
            <a:normAutofit/>
          </a:bodyPr>
          <a:lstStyle/>
          <a:p>
            <a:r>
              <a:rPr lang="en-US" b="1" dirty="0">
                <a:latin typeface="Times New Roman" panose="02020603050405020304" pitchFamily="18" charset="0"/>
                <a:cs typeface="Times New Roman" panose="02020603050405020304" pitchFamily="18" charset="0"/>
              </a:rPr>
              <a:t>* Limited features</a:t>
            </a:r>
          </a:p>
          <a:p>
            <a:r>
              <a:rPr lang="en-US" b="1" dirty="0">
                <a:latin typeface="Times New Roman" panose="02020603050405020304" pitchFamily="18" charset="0"/>
                <a:cs typeface="Times New Roman" panose="02020603050405020304" pitchFamily="18" charset="0"/>
              </a:rPr>
              <a:t>* Limited templates</a:t>
            </a:r>
          </a:p>
          <a:p>
            <a:endParaRPr lang="en-GB" dirty="0"/>
          </a:p>
        </p:txBody>
      </p:sp>
    </p:spTree>
    <p:extLst>
      <p:ext uri="{BB962C8B-B14F-4D97-AF65-F5344CB8AC3E}">
        <p14:creationId xmlns:p14="http://schemas.microsoft.com/office/powerpoint/2010/main" val="22801089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b="1" dirty="0">
                <a:latin typeface="Times New Roman" panose="02020603050405020304" pitchFamily="18" charset="0"/>
                <a:cs typeface="Times New Roman" panose="02020603050405020304" pitchFamily="18" charset="0"/>
              </a:rPr>
              <a:t>Suggested Technology</a:t>
            </a:r>
            <a:br>
              <a:rPr lang="en-GB" b="1" dirty="0">
                <a:latin typeface="Times New Roman" panose="02020603050405020304" pitchFamily="18" charset="0"/>
                <a:cs typeface="Times New Roman" panose="02020603050405020304" pitchFamily="18" charset="0"/>
              </a:rPr>
            </a:br>
            <a:r>
              <a:rPr lang="en-GB" b="1" dirty="0">
                <a:latin typeface="Times New Roman" panose="02020603050405020304" pitchFamily="18" charset="0"/>
                <a:cs typeface="Times New Roman" panose="02020603050405020304" pitchFamily="18" charset="0"/>
              </a:rPr>
              <a:t>Word press </a:t>
            </a:r>
          </a:p>
        </p:txBody>
      </p:sp>
    </p:spTree>
    <p:extLst>
      <p:ext uri="{BB962C8B-B14F-4D97-AF65-F5344CB8AC3E}">
        <p14:creationId xmlns:p14="http://schemas.microsoft.com/office/powerpoint/2010/main" val="10598472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WordPress Overview</a:t>
            </a:r>
            <a:br>
              <a:rPr lang="en-US" dirty="0"/>
            </a:br>
            <a:endParaRPr lang="en-GB" dirty="0"/>
          </a:p>
        </p:txBody>
      </p:sp>
      <p:sp>
        <p:nvSpPr>
          <p:cNvPr id="3" name="Content Placeholder 2"/>
          <p:cNvSpPr>
            <a:spLocks noGrp="1"/>
          </p:cNvSpPr>
          <p:nvPr>
            <p:ph idx="1"/>
          </p:nvPr>
        </p:nvSpPr>
        <p:spPr/>
        <p:txBody>
          <a:bodyPr/>
          <a:lstStyle/>
          <a:p>
            <a:r>
              <a:rPr lang="en-US" dirty="0"/>
              <a:t>WordPress (CMS) is often known as a bloggers tool for people who want to have a blog about their interests. However, nowadays, WordPress is being used for non-blog websites, including e-Commerce websites.</a:t>
            </a:r>
          </a:p>
          <a:p>
            <a:r>
              <a:rPr lang="en-US" dirty="0"/>
              <a:t>open source has a lot of different designers and programmers that provide services and build tools (such as plugins and widgets) for WordPress users. So finding WordPress experts is relatively easy.</a:t>
            </a:r>
          </a:p>
          <a:p>
            <a:endParaRPr lang="en-GB" dirty="0"/>
          </a:p>
        </p:txBody>
      </p:sp>
    </p:spTree>
    <p:extLst>
      <p:ext uri="{BB962C8B-B14F-4D97-AF65-F5344CB8AC3E}">
        <p14:creationId xmlns:p14="http://schemas.microsoft.com/office/powerpoint/2010/main" val="16526280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Supports</a:t>
            </a:r>
            <a:br>
              <a:rPr lang="en-US" dirty="0"/>
            </a:br>
            <a:endParaRPr lang="en-GB" dirty="0"/>
          </a:p>
        </p:txBody>
      </p:sp>
      <p:sp>
        <p:nvSpPr>
          <p:cNvPr id="3" name="Content Placeholder 2"/>
          <p:cNvSpPr>
            <a:spLocks noGrp="1"/>
          </p:cNvSpPr>
          <p:nvPr>
            <p:ph idx="1"/>
          </p:nvPr>
        </p:nvSpPr>
        <p:spPr/>
        <p:txBody>
          <a:bodyPr/>
          <a:lstStyle/>
          <a:p>
            <a:r>
              <a:rPr lang="en-US" dirty="0"/>
              <a:t>* Fully Integrated Shopping Cart &amp; Secure Checkout</a:t>
            </a:r>
          </a:p>
          <a:p>
            <a:r>
              <a:rPr lang="en-US" dirty="0"/>
              <a:t>* Thousands of Templates available</a:t>
            </a:r>
          </a:p>
          <a:p>
            <a:r>
              <a:rPr lang="en-US" dirty="0"/>
              <a:t>* Supports PayPal, Stripe and more</a:t>
            </a:r>
          </a:p>
          <a:p>
            <a:endParaRPr lang="en-GB" dirty="0"/>
          </a:p>
        </p:txBody>
      </p:sp>
    </p:spTree>
    <p:extLst>
      <p:ext uri="{BB962C8B-B14F-4D97-AF65-F5344CB8AC3E}">
        <p14:creationId xmlns:p14="http://schemas.microsoft.com/office/powerpoint/2010/main" val="38977872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Advantages</a:t>
            </a:r>
            <a:br>
              <a:rPr lang="en-US" dirty="0"/>
            </a:br>
            <a:endParaRPr lang="en-GB" dirty="0"/>
          </a:p>
        </p:txBody>
      </p:sp>
      <p:sp>
        <p:nvSpPr>
          <p:cNvPr id="3" name="Content Placeholder 2"/>
          <p:cNvSpPr>
            <a:spLocks noGrp="1"/>
          </p:cNvSpPr>
          <p:nvPr>
            <p:ph idx="1"/>
          </p:nvPr>
        </p:nvSpPr>
        <p:spPr/>
        <p:txBody>
          <a:bodyPr>
            <a:normAutofit/>
          </a:bodyPr>
          <a:lstStyle/>
          <a:p>
            <a:r>
              <a:rPr lang="en-US" dirty="0"/>
              <a:t>There is a reason why the support community (i.e. designers and programmers) for WordPress is extensive – most people using WordPress have a harder time learning how to use it properly due to technical challenges, and hiring WordPress specialists to help build or maintain a website is definitely more expensive than Weebly.</a:t>
            </a:r>
          </a:p>
          <a:p>
            <a:r>
              <a:rPr lang="en-US" dirty="0"/>
              <a:t>* Open source</a:t>
            </a:r>
          </a:p>
          <a:p>
            <a:r>
              <a:rPr lang="en-US" dirty="0"/>
              <a:t>* Widget and Plugin available</a:t>
            </a:r>
          </a:p>
          <a:p>
            <a:r>
              <a:rPr lang="en-US" dirty="0"/>
              <a:t>At present you can do a lot more complex functions with WordPress, but you will need to either be proficient at using it, or be willing to hire someone to build it or manage it for you.</a:t>
            </a:r>
          </a:p>
          <a:p>
            <a:endParaRPr lang="en-GB" dirty="0"/>
          </a:p>
        </p:txBody>
      </p:sp>
    </p:spTree>
    <p:extLst>
      <p:ext uri="{BB962C8B-B14F-4D97-AF65-F5344CB8AC3E}">
        <p14:creationId xmlns:p14="http://schemas.microsoft.com/office/powerpoint/2010/main" val="38613453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Disadvantages</a:t>
            </a:r>
            <a:br>
              <a:rPr lang="en-US" dirty="0"/>
            </a:br>
            <a:endParaRPr lang="en-GB" dirty="0"/>
          </a:p>
        </p:txBody>
      </p:sp>
      <p:sp>
        <p:nvSpPr>
          <p:cNvPr id="3" name="Content Placeholder 2"/>
          <p:cNvSpPr>
            <a:spLocks noGrp="1"/>
          </p:cNvSpPr>
          <p:nvPr>
            <p:ph idx="1"/>
          </p:nvPr>
        </p:nvSpPr>
        <p:spPr/>
        <p:txBody>
          <a:bodyPr/>
          <a:lstStyle/>
          <a:p>
            <a:r>
              <a:rPr lang="en-US" dirty="0"/>
              <a:t>* Learning curve</a:t>
            </a:r>
          </a:p>
          <a:p>
            <a:r>
              <a:rPr lang="en-US" dirty="0"/>
              <a:t>* Requires some extensive knowledge of WordPress to make minor changes to the template.</a:t>
            </a:r>
          </a:p>
          <a:p>
            <a:r>
              <a:rPr lang="en-US" dirty="0"/>
              <a:t>* Security issues</a:t>
            </a:r>
          </a:p>
          <a:p>
            <a:endParaRPr lang="en-GB" dirty="0"/>
          </a:p>
        </p:txBody>
      </p:sp>
    </p:spTree>
    <p:extLst>
      <p:ext uri="{BB962C8B-B14F-4D97-AF65-F5344CB8AC3E}">
        <p14:creationId xmlns:p14="http://schemas.microsoft.com/office/powerpoint/2010/main" val="2291111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solidFill>
                  <a:schemeClr val="tx1"/>
                </a:solidFill>
                <a:latin typeface="Times New Roman" panose="02020603050405020304" pitchFamily="18" charset="0"/>
                <a:cs typeface="Times New Roman" panose="02020603050405020304" pitchFamily="18" charset="0"/>
              </a:rPr>
              <a:t>User stories -</a:t>
            </a:r>
            <a:r>
              <a:rPr lang="en-GB" dirty="0"/>
              <a:t>customer</a:t>
            </a:r>
          </a:p>
        </p:txBody>
      </p:sp>
      <p:sp>
        <p:nvSpPr>
          <p:cNvPr id="5" name="Text Placeholder 4"/>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696945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900332" y="286260"/>
          <a:ext cx="10958876" cy="1551191"/>
        </p:xfrm>
        <a:graphic>
          <a:graphicData uri="http://schemas.openxmlformats.org/drawingml/2006/table">
            <a:tbl>
              <a:tblPr firstRow="1" firstCol="1" bandRow="1">
                <a:tableStyleId>{5C22544A-7EE6-4342-B048-85BDC9FD1C3A}</a:tableStyleId>
              </a:tblPr>
              <a:tblGrid>
                <a:gridCol w="5479438">
                  <a:extLst>
                    <a:ext uri="{9D8B030D-6E8A-4147-A177-3AD203B41FA5}">
                      <a16:colId xmlns:a16="http://schemas.microsoft.com/office/drawing/2014/main" val="2042420081"/>
                    </a:ext>
                  </a:extLst>
                </a:gridCol>
                <a:gridCol w="5479438">
                  <a:extLst>
                    <a:ext uri="{9D8B030D-6E8A-4147-A177-3AD203B41FA5}">
                      <a16:colId xmlns:a16="http://schemas.microsoft.com/office/drawing/2014/main" val="1550675979"/>
                    </a:ext>
                  </a:extLst>
                </a:gridCol>
              </a:tblGrid>
              <a:tr h="1551191">
                <a:tc>
                  <a:txBody>
                    <a:bodyPr/>
                    <a:lstStyle/>
                    <a:p>
                      <a:pPr>
                        <a:lnSpc>
                          <a:spcPct val="107000"/>
                        </a:lnSpc>
                        <a:spcAft>
                          <a:spcPts val="0"/>
                        </a:spcAft>
                      </a:pPr>
                      <a:r>
                        <a:rPr lang="en-GB" sz="2000" dirty="0">
                          <a:solidFill>
                            <a:schemeClr val="bg1"/>
                          </a:solidFill>
                          <a:effectLst/>
                          <a:latin typeface="Times New Roman" panose="02020603050405020304" pitchFamily="18" charset="0"/>
                          <a:cs typeface="Times New Roman" panose="02020603050405020304" pitchFamily="18" charset="0"/>
                        </a:rPr>
                        <a:t>As a customer I want to be able to view product details so I am able to make an informed purchase</a:t>
                      </a:r>
                    </a:p>
                    <a:p>
                      <a:pPr>
                        <a:lnSpc>
                          <a:spcPct val="107000"/>
                        </a:lnSpc>
                        <a:spcAft>
                          <a:spcPts val="0"/>
                        </a:spcAft>
                      </a:pPr>
                      <a:r>
                        <a:rPr lang="en-GB" sz="1100" dirty="0">
                          <a:solidFill>
                            <a:schemeClr val="bg1"/>
                          </a:solidFill>
                          <a:effectLst/>
                          <a:latin typeface="Times New Roman" panose="02020603050405020304" pitchFamily="18" charset="0"/>
                          <a:cs typeface="Times New Roman" panose="02020603050405020304" pitchFamily="18" charset="0"/>
                        </a:rPr>
                        <a:t> </a:t>
                      </a:r>
                      <a:endParaRPr lang="en-GB" sz="1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a:lnSpc>
                          <a:spcPct val="107000"/>
                        </a:lnSpc>
                        <a:spcAft>
                          <a:spcPts val="0"/>
                        </a:spcAft>
                      </a:pPr>
                      <a:r>
                        <a:rPr lang="en-GB" sz="2000" dirty="0">
                          <a:effectLst/>
                          <a:latin typeface="Times New Roman" panose="02020603050405020304" pitchFamily="18" charset="0"/>
                          <a:cs typeface="Times New Roman" panose="02020603050405020304" pitchFamily="18" charset="0"/>
                        </a:rPr>
                        <a:t>Priority- 1</a:t>
                      </a:r>
                    </a:p>
                    <a:p>
                      <a:pPr>
                        <a:lnSpc>
                          <a:spcPct val="107000"/>
                        </a:lnSpc>
                        <a:spcAft>
                          <a:spcPts val="0"/>
                        </a:spcAft>
                      </a:pPr>
                      <a:r>
                        <a:rPr lang="en-GB" sz="2000" dirty="0">
                          <a:effectLst/>
                          <a:latin typeface="Times New Roman" panose="02020603050405020304" pitchFamily="18" charset="0"/>
                          <a:cs typeface="Times New Roman" panose="02020603050405020304" pitchFamily="18" charset="0"/>
                        </a:rPr>
                        <a:t>Sprint- </a:t>
                      </a:r>
                    </a:p>
                  </a:txBody>
                  <a:tcPr marL="68580" marR="68580" marT="0" marB="0">
                    <a:solidFill>
                      <a:schemeClr val="accent1"/>
                    </a:solidFill>
                  </a:tcPr>
                </a:tc>
                <a:extLst>
                  <a:ext uri="{0D108BD9-81ED-4DB2-BD59-A6C34878D82A}">
                    <a16:rowId xmlns:a16="http://schemas.microsoft.com/office/drawing/2014/main" val="3050176306"/>
                  </a:ext>
                </a:extLst>
              </a:tr>
            </a:tbl>
          </a:graphicData>
        </a:graphic>
      </p:graphicFrame>
      <p:sp>
        <p:nvSpPr>
          <p:cNvPr id="5" name="TextBox 4"/>
          <p:cNvSpPr txBox="1"/>
          <p:nvPr/>
        </p:nvSpPr>
        <p:spPr>
          <a:xfrm>
            <a:off x="1156996" y="2038631"/>
            <a:ext cx="10702212" cy="2831544"/>
          </a:xfrm>
          <a:prstGeom prst="rect">
            <a:avLst/>
          </a:prstGeom>
          <a:noFill/>
        </p:spPr>
        <p:txBody>
          <a:bodyPr wrap="square" rtlCol="0">
            <a:spAutoFit/>
          </a:bodyPr>
          <a:lstStyle/>
          <a:p>
            <a:r>
              <a:rPr lang="en-GB" sz="2000" b="1" dirty="0">
                <a:latin typeface="Times New Roman" panose="02020603050405020304" pitchFamily="18" charset="0"/>
                <a:cs typeface="Times New Roman" panose="02020603050405020304" pitchFamily="18" charset="0"/>
              </a:rPr>
              <a:t>A page will be required to meet the above user story. </a:t>
            </a:r>
          </a:p>
          <a:p>
            <a:r>
              <a:rPr lang="en-GB" sz="2000" b="1" dirty="0">
                <a:latin typeface="Times New Roman" panose="02020603050405020304" pitchFamily="18" charset="0"/>
                <a:cs typeface="Times New Roman" panose="02020603050405020304" pitchFamily="18" charset="0"/>
              </a:rPr>
              <a:t>This page will contain the following:</a:t>
            </a:r>
          </a:p>
          <a:p>
            <a:pPr marL="285750" indent="-28575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Product Description</a:t>
            </a:r>
          </a:p>
          <a:p>
            <a:pPr marL="285750" indent="-28575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Game screenshots</a:t>
            </a:r>
          </a:p>
          <a:p>
            <a:pPr marL="285750" indent="-28575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Price</a:t>
            </a:r>
          </a:p>
          <a:p>
            <a:pPr marL="285750" indent="-28575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add to basket button</a:t>
            </a:r>
          </a:p>
          <a:p>
            <a:pPr marL="285750" indent="-28575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Age range</a:t>
            </a:r>
          </a:p>
          <a:p>
            <a:pPr marL="285750" indent="-28575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Game reviews</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2430374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838200" y="357781"/>
          <a:ext cx="10515600" cy="1304544"/>
        </p:xfrm>
        <a:graphic>
          <a:graphicData uri="http://schemas.openxmlformats.org/drawingml/2006/table">
            <a:tbl>
              <a:tblPr firstRow="1" firstCol="1" bandRow="1">
                <a:tableStyleId>{5C22544A-7EE6-4342-B048-85BDC9FD1C3A}</a:tableStyleId>
              </a:tblPr>
              <a:tblGrid>
                <a:gridCol w="5257800">
                  <a:extLst>
                    <a:ext uri="{9D8B030D-6E8A-4147-A177-3AD203B41FA5}">
                      <a16:colId xmlns:a16="http://schemas.microsoft.com/office/drawing/2014/main" val="3832356548"/>
                    </a:ext>
                  </a:extLst>
                </a:gridCol>
                <a:gridCol w="5257800">
                  <a:extLst>
                    <a:ext uri="{9D8B030D-6E8A-4147-A177-3AD203B41FA5}">
                      <a16:colId xmlns:a16="http://schemas.microsoft.com/office/drawing/2014/main" val="2314651002"/>
                    </a:ext>
                  </a:extLst>
                </a:gridCol>
              </a:tblGrid>
              <a:tr h="979357">
                <a:tc>
                  <a:txBody>
                    <a:bodyPr/>
                    <a:lstStyle/>
                    <a:p>
                      <a:pPr>
                        <a:lnSpc>
                          <a:spcPct val="107000"/>
                        </a:lnSpc>
                        <a:spcAft>
                          <a:spcPts val="0"/>
                        </a:spcAft>
                      </a:pPr>
                      <a:r>
                        <a:rPr lang="en-GB" sz="2000" dirty="0">
                          <a:effectLst/>
                          <a:latin typeface="Times New Roman" panose="02020603050405020304" pitchFamily="18" charset="0"/>
                          <a:cs typeface="Times New Roman" panose="02020603050405020304" pitchFamily="18" charset="0"/>
                        </a:rPr>
                        <a:t>As a customer I want to be able to add products to my basket so I am able to purchase products collectively. </a:t>
                      </a:r>
                    </a:p>
                    <a:p>
                      <a:pPr>
                        <a:lnSpc>
                          <a:spcPct val="107000"/>
                        </a:lnSpc>
                        <a:spcAft>
                          <a:spcPts val="0"/>
                        </a:spcAft>
                      </a:pPr>
                      <a:r>
                        <a:rPr lang="en-GB" sz="2000" dirty="0">
                          <a:effectLst/>
                          <a:latin typeface="Times New Roman" panose="02020603050405020304" pitchFamily="18" charset="0"/>
                          <a:cs typeface="Times New Roman" panose="02020603050405020304" pitchFamily="18" charset="0"/>
                        </a:rPr>
                        <a:t> </a:t>
                      </a:r>
                      <a:endParaRPr lang="en-GB"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2000" dirty="0">
                          <a:effectLst/>
                          <a:latin typeface="Times New Roman" panose="02020603050405020304" pitchFamily="18" charset="0"/>
                          <a:cs typeface="Times New Roman" panose="02020603050405020304" pitchFamily="18" charset="0"/>
                        </a:rPr>
                        <a:t>Priority- 2</a:t>
                      </a:r>
                    </a:p>
                    <a:p>
                      <a:pPr>
                        <a:lnSpc>
                          <a:spcPct val="107000"/>
                        </a:lnSpc>
                        <a:spcAft>
                          <a:spcPts val="0"/>
                        </a:spcAft>
                      </a:pPr>
                      <a:r>
                        <a:rPr lang="en-GB" sz="2000" dirty="0">
                          <a:effectLst/>
                          <a:latin typeface="Times New Roman" panose="02020603050405020304" pitchFamily="18" charset="0"/>
                          <a:cs typeface="Times New Roman" panose="02020603050405020304" pitchFamily="18" charset="0"/>
                        </a:rPr>
                        <a:t>Sprint- </a:t>
                      </a:r>
                    </a:p>
                  </a:txBody>
                  <a:tcPr marL="68580" marR="68580" marT="0" marB="0"/>
                </a:tc>
                <a:extLst>
                  <a:ext uri="{0D108BD9-81ED-4DB2-BD59-A6C34878D82A}">
                    <a16:rowId xmlns:a16="http://schemas.microsoft.com/office/drawing/2014/main" val="557925352"/>
                  </a:ext>
                </a:extLst>
              </a:tr>
            </a:tbl>
          </a:graphicData>
        </a:graphic>
      </p:graphicFrame>
      <p:sp>
        <p:nvSpPr>
          <p:cNvPr id="5" name="TextBox 4"/>
          <p:cNvSpPr txBox="1"/>
          <p:nvPr/>
        </p:nvSpPr>
        <p:spPr>
          <a:xfrm>
            <a:off x="740545" y="2082137"/>
            <a:ext cx="10515600" cy="1908215"/>
          </a:xfrm>
          <a:prstGeom prst="rect">
            <a:avLst/>
          </a:prstGeom>
          <a:noFill/>
        </p:spPr>
        <p:txBody>
          <a:bodyPr wrap="square" rtlCol="0">
            <a:spAutoFit/>
          </a:bodyPr>
          <a:lstStyle/>
          <a:p>
            <a:r>
              <a:rPr lang="en-GB" sz="2000" dirty="0">
                <a:latin typeface="Times New Roman" panose="02020603050405020304" pitchFamily="18" charset="0"/>
                <a:cs typeface="Times New Roman" panose="02020603050405020304" pitchFamily="18" charset="0"/>
              </a:rPr>
              <a:t>For the above user story we will require two pages.</a:t>
            </a:r>
          </a:p>
          <a:p>
            <a:endParaRPr lang="en-GB" sz="20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The first page will be of the product detail page, as this page will contain the add to basket button. </a:t>
            </a:r>
          </a:p>
          <a:p>
            <a:r>
              <a:rPr lang="en-GB" sz="2000" dirty="0">
                <a:latin typeface="Times New Roman" panose="02020603050405020304" pitchFamily="18" charset="0"/>
                <a:cs typeface="Times New Roman" panose="02020603050405020304" pitchFamily="18" charset="0"/>
              </a:rPr>
              <a:t>The second page will be of the basket itself. Customers will need to be able to access this page to process their orders.  </a:t>
            </a:r>
          </a:p>
          <a:p>
            <a:endParaRPr lang="en-GB" dirty="0"/>
          </a:p>
        </p:txBody>
      </p:sp>
    </p:spTree>
    <p:extLst>
      <p:ext uri="{BB962C8B-B14F-4D97-AF65-F5344CB8AC3E}">
        <p14:creationId xmlns:p14="http://schemas.microsoft.com/office/powerpoint/2010/main" val="822572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625126227"/>
              </p:ext>
            </p:extLst>
          </p:nvPr>
        </p:nvGraphicFramePr>
        <p:xfrm>
          <a:off x="844210" y="330018"/>
          <a:ext cx="10515600" cy="1282510"/>
        </p:xfrm>
        <a:graphic>
          <a:graphicData uri="http://schemas.openxmlformats.org/drawingml/2006/table">
            <a:tbl>
              <a:tblPr firstRow="1" firstCol="1" bandRow="1">
                <a:tableStyleId>{5C22544A-7EE6-4342-B048-85BDC9FD1C3A}</a:tableStyleId>
              </a:tblPr>
              <a:tblGrid>
                <a:gridCol w="5257800">
                  <a:extLst>
                    <a:ext uri="{9D8B030D-6E8A-4147-A177-3AD203B41FA5}">
                      <a16:colId xmlns:a16="http://schemas.microsoft.com/office/drawing/2014/main" val="1953343969"/>
                    </a:ext>
                  </a:extLst>
                </a:gridCol>
                <a:gridCol w="5257800">
                  <a:extLst>
                    <a:ext uri="{9D8B030D-6E8A-4147-A177-3AD203B41FA5}">
                      <a16:colId xmlns:a16="http://schemas.microsoft.com/office/drawing/2014/main" val="2094983054"/>
                    </a:ext>
                  </a:extLst>
                </a:gridCol>
              </a:tblGrid>
              <a:tr h="671787">
                <a:tc>
                  <a:txBody>
                    <a:bodyPr/>
                    <a:lstStyle/>
                    <a:p>
                      <a:pPr>
                        <a:lnSpc>
                          <a:spcPct val="107000"/>
                        </a:lnSpc>
                        <a:spcAft>
                          <a:spcPts val="0"/>
                        </a:spcAft>
                      </a:pPr>
                      <a:r>
                        <a:rPr lang="en-GB" sz="2000" dirty="0">
                          <a:effectLst/>
                          <a:latin typeface="Times New Roman" panose="02020603050405020304" pitchFamily="18" charset="0"/>
                          <a:cs typeface="Times New Roman" panose="02020603050405020304" pitchFamily="18" charset="0"/>
                        </a:rPr>
                        <a:t>As a customer I want to be able to view my shopping basket so I am able to track what items I am planning to purchase. </a:t>
                      </a:r>
                    </a:p>
                    <a:p>
                      <a:pPr>
                        <a:lnSpc>
                          <a:spcPct val="107000"/>
                        </a:lnSpc>
                        <a:spcAft>
                          <a:spcPts val="0"/>
                        </a:spcAft>
                      </a:pPr>
                      <a:r>
                        <a:rPr lang="en-GB" sz="2000" dirty="0">
                          <a:effectLst/>
                          <a:latin typeface="Times New Roman" panose="02020603050405020304" pitchFamily="18" charset="0"/>
                          <a:cs typeface="Times New Roman" panose="02020603050405020304" pitchFamily="18" charset="0"/>
                        </a:rPr>
                        <a:t> </a:t>
                      </a:r>
                      <a:endParaRPr lang="en-GB"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2000" dirty="0">
                          <a:effectLst/>
                          <a:latin typeface="Times New Roman" panose="02020603050405020304" pitchFamily="18" charset="0"/>
                          <a:cs typeface="Times New Roman" panose="02020603050405020304" pitchFamily="18" charset="0"/>
                        </a:rPr>
                        <a:t>Priority- 3</a:t>
                      </a:r>
                    </a:p>
                    <a:p>
                      <a:pPr>
                        <a:lnSpc>
                          <a:spcPct val="107000"/>
                        </a:lnSpc>
                        <a:spcAft>
                          <a:spcPts val="0"/>
                        </a:spcAft>
                      </a:pPr>
                      <a:r>
                        <a:rPr lang="en-GB" sz="2000" dirty="0">
                          <a:effectLst/>
                          <a:latin typeface="Times New Roman" panose="02020603050405020304" pitchFamily="18" charset="0"/>
                          <a:cs typeface="Times New Roman" panose="02020603050405020304" pitchFamily="18" charset="0"/>
                        </a:rPr>
                        <a:t>Sprint- </a:t>
                      </a:r>
                    </a:p>
                    <a:p>
                      <a:pPr>
                        <a:lnSpc>
                          <a:spcPct val="107000"/>
                        </a:lnSpc>
                        <a:spcAft>
                          <a:spcPts val="0"/>
                        </a:spcAft>
                      </a:pPr>
                      <a:r>
                        <a:rPr lang="en-GB" sz="2000" dirty="0">
                          <a:effectLst/>
                          <a:latin typeface="Times New Roman" panose="02020603050405020304" pitchFamily="18" charset="0"/>
                          <a:cs typeface="Times New Roman" panose="02020603050405020304" pitchFamily="18" charset="0"/>
                        </a:rPr>
                        <a:t> </a:t>
                      </a:r>
                      <a:endParaRPr lang="en-GB"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68830586"/>
                  </a:ext>
                </a:extLst>
              </a:tr>
            </a:tbl>
          </a:graphicData>
        </a:graphic>
      </p:graphicFrame>
      <p:sp>
        <p:nvSpPr>
          <p:cNvPr id="5" name="TextBox 4"/>
          <p:cNvSpPr txBox="1"/>
          <p:nvPr/>
        </p:nvSpPr>
        <p:spPr>
          <a:xfrm>
            <a:off x="731668" y="1912089"/>
            <a:ext cx="10515600" cy="2523768"/>
          </a:xfrm>
          <a:prstGeom prst="rect">
            <a:avLst/>
          </a:prstGeom>
          <a:noFill/>
        </p:spPr>
        <p:txBody>
          <a:bodyPr wrap="square" rtlCol="0">
            <a:spAutoFit/>
          </a:bodyPr>
          <a:lstStyle/>
          <a:p>
            <a:r>
              <a:rPr lang="en-GB" sz="2000" b="1" dirty="0">
                <a:latin typeface="Times New Roman" panose="02020603050405020304" pitchFamily="18" charset="0"/>
                <a:cs typeface="Times New Roman" panose="02020603050405020304" pitchFamily="18" charset="0"/>
              </a:rPr>
              <a:t>For this user story we will need one page. This page will be the accessed by clicking on the basket symbol or text. </a:t>
            </a:r>
          </a:p>
          <a:p>
            <a:r>
              <a:rPr lang="en-GB" sz="2000" b="1" dirty="0">
                <a:latin typeface="Times New Roman" panose="02020603050405020304" pitchFamily="18" charset="0"/>
                <a:cs typeface="Times New Roman" panose="02020603050405020304" pitchFamily="18" charset="0"/>
              </a:rPr>
              <a:t>This page will contain the following:</a:t>
            </a:r>
          </a:p>
          <a:p>
            <a:pPr marL="285750" indent="-28575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Product name</a:t>
            </a:r>
          </a:p>
          <a:p>
            <a:pPr marL="285750" indent="-28575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Product quantity</a:t>
            </a:r>
          </a:p>
          <a:p>
            <a:pPr marL="285750" indent="-28575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Product price</a:t>
            </a:r>
          </a:p>
          <a:p>
            <a:pPr marL="285750" indent="-28575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Total price</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2239607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043811317"/>
              </p:ext>
            </p:extLst>
          </p:nvPr>
        </p:nvGraphicFramePr>
        <p:xfrm>
          <a:off x="870160" y="335505"/>
          <a:ext cx="10515600" cy="1282510"/>
        </p:xfrm>
        <a:graphic>
          <a:graphicData uri="http://schemas.openxmlformats.org/drawingml/2006/table">
            <a:tbl>
              <a:tblPr firstRow="1" firstCol="1" bandRow="1">
                <a:tableStyleId>{5C22544A-7EE6-4342-B048-85BDC9FD1C3A}</a:tableStyleId>
              </a:tblPr>
              <a:tblGrid>
                <a:gridCol w="5257800">
                  <a:extLst>
                    <a:ext uri="{9D8B030D-6E8A-4147-A177-3AD203B41FA5}">
                      <a16:colId xmlns:a16="http://schemas.microsoft.com/office/drawing/2014/main" val="2697586784"/>
                    </a:ext>
                  </a:extLst>
                </a:gridCol>
                <a:gridCol w="5257800">
                  <a:extLst>
                    <a:ext uri="{9D8B030D-6E8A-4147-A177-3AD203B41FA5}">
                      <a16:colId xmlns:a16="http://schemas.microsoft.com/office/drawing/2014/main" val="1068947232"/>
                    </a:ext>
                  </a:extLst>
                </a:gridCol>
              </a:tblGrid>
              <a:tr h="754915">
                <a:tc>
                  <a:txBody>
                    <a:bodyPr/>
                    <a:lstStyle/>
                    <a:p>
                      <a:pPr>
                        <a:lnSpc>
                          <a:spcPct val="107000"/>
                        </a:lnSpc>
                        <a:spcAft>
                          <a:spcPts val="0"/>
                        </a:spcAft>
                      </a:pPr>
                      <a:r>
                        <a:rPr lang="en-GB" sz="2000" dirty="0">
                          <a:effectLst/>
                          <a:latin typeface="Times New Roman" panose="02020603050405020304" pitchFamily="18" charset="0"/>
                          <a:cs typeface="Times New Roman" panose="02020603050405020304" pitchFamily="18" charset="0"/>
                        </a:rPr>
                        <a:t>As a customer I want to be able to remove products from by baskets so I am able to edit my order to meet my preference. </a:t>
                      </a:r>
                    </a:p>
                    <a:p>
                      <a:pPr>
                        <a:lnSpc>
                          <a:spcPct val="107000"/>
                        </a:lnSpc>
                        <a:spcAft>
                          <a:spcPts val="0"/>
                        </a:spcAft>
                      </a:pPr>
                      <a:r>
                        <a:rPr lang="en-GB" sz="2000" dirty="0">
                          <a:effectLst/>
                          <a:latin typeface="Times New Roman" panose="02020603050405020304" pitchFamily="18" charset="0"/>
                          <a:cs typeface="Times New Roman" panose="02020603050405020304" pitchFamily="18" charset="0"/>
                        </a:rPr>
                        <a:t> </a:t>
                      </a:r>
                      <a:endParaRPr lang="en-GB"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2000" dirty="0">
                          <a:effectLst/>
                          <a:latin typeface="Times New Roman" panose="02020603050405020304" pitchFamily="18" charset="0"/>
                          <a:cs typeface="Times New Roman" panose="02020603050405020304" pitchFamily="18" charset="0"/>
                        </a:rPr>
                        <a:t>Priority- 4</a:t>
                      </a:r>
                    </a:p>
                    <a:p>
                      <a:pPr>
                        <a:lnSpc>
                          <a:spcPct val="107000"/>
                        </a:lnSpc>
                        <a:spcAft>
                          <a:spcPts val="0"/>
                        </a:spcAft>
                      </a:pPr>
                      <a:r>
                        <a:rPr lang="en-GB" sz="2000" dirty="0">
                          <a:effectLst/>
                          <a:latin typeface="Times New Roman" panose="02020603050405020304" pitchFamily="18" charset="0"/>
                          <a:cs typeface="Times New Roman" panose="02020603050405020304" pitchFamily="18" charset="0"/>
                        </a:rPr>
                        <a:t>Sprint- </a:t>
                      </a:r>
                    </a:p>
                    <a:p>
                      <a:pPr>
                        <a:lnSpc>
                          <a:spcPct val="107000"/>
                        </a:lnSpc>
                        <a:spcAft>
                          <a:spcPts val="0"/>
                        </a:spcAft>
                      </a:pPr>
                      <a:r>
                        <a:rPr lang="en-GB" sz="2000" dirty="0">
                          <a:effectLst/>
                          <a:latin typeface="Times New Roman" panose="02020603050405020304" pitchFamily="18" charset="0"/>
                          <a:cs typeface="Times New Roman" panose="02020603050405020304" pitchFamily="18" charset="0"/>
                        </a:rPr>
                        <a:t> </a:t>
                      </a:r>
                      <a:endParaRPr lang="en-GB"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46755513"/>
                  </a:ext>
                </a:extLst>
              </a:tr>
            </a:tbl>
          </a:graphicData>
        </a:graphic>
      </p:graphicFrame>
      <p:sp>
        <p:nvSpPr>
          <p:cNvPr id="5" name="TextBox 4"/>
          <p:cNvSpPr txBox="1"/>
          <p:nvPr/>
        </p:nvSpPr>
        <p:spPr>
          <a:xfrm>
            <a:off x="657492" y="2158242"/>
            <a:ext cx="10575175" cy="707886"/>
          </a:xfrm>
          <a:prstGeom prst="rect">
            <a:avLst/>
          </a:prstGeom>
          <a:noFill/>
        </p:spPr>
        <p:txBody>
          <a:bodyPr wrap="square" rtlCol="0">
            <a:spAutoFit/>
          </a:bodyPr>
          <a:lstStyle/>
          <a:p>
            <a:r>
              <a:rPr lang="en-GB" sz="2000" dirty="0">
                <a:latin typeface="Times New Roman" panose="02020603050405020304" pitchFamily="18" charset="0"/>
                <a:cs typeface="Times New Roman" panose="02020603050405020304" pitchFamily="18" charset="0"/>
              </a:rPr>
              <a:t>This user story will impact the basket page. It will allow customer to remove product currently in their basket. This feature will be implemented using a button</a:t>
            </a:r>
          </a:p>
        </p:txBody>
      </p:sp>
    </p:spTree>
    <p:extLst>
      <p:ext uri="{BB962C8B-B14F-4D97-AF65-F5344CB8AC3E}">
        <p14:creationId xmlns:p14="http://schemas.microsoft.com/office/powerpoint/2010/main" val="1817105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49215828"/>
              </p:ext>
            </p:extLst>
          </p:nvPr>
        </p:nvGraphicFramePr>
        <p:xfrm>
          <a:off x="900332" y="286260"/>
          <a:ext cx="10958876" cy="1551191"/>
        </p:xfrm>
        <a:graphic>
          <a:graphicData uri="http://schemas.openxmlformats.org/drawingml/2006/table">
            <a:tbl>
              <a:tblPr firstRow="1" firstCol="1" bandRow="1">
                <a:tableStyleId>{5C22544A-7EE6-4342-B048-85BDC9FD1C3A}</a:tableStyleId>
              </a:tblPr>
              <a:tblGrid>
                <a:gridCol w="5479438">
                  <a:extLst>
                    <a:ext uri="{9D8B030D-6E8A-4147-A177-3AD203B41FA5}">
                      <a16:colId xmlns:a16="http://schemas.microsoft.com/office/drawing/2014/main" val="2042420081"/>
                    </a:ext>
                  </a:extLst>
                </a:gridCol>
                <a:gridCol w="5479438">
                  <a:extLst>
                    <a:ext uri="{9D8B030D-6E8A-4147-A177-3AD203B41FA5}">
                      <a16:colId xmlns:a16="http://schemas.microsoft.com/office/drawing/2014/main" val="1550675979"/>
                    </a:ext>
                  </a:extLst>
                </a:gridCol>
              </a:tblGrid>
              <a:tr h="1551191">
                <a:tc>
                  <a:txBody>
                    <a:bodyPr/>
                    <a:lstStyle/>
                    <a:p>
                      <a:pPr>
                        <a:lnSpc>
                          <a:spcPct val="107000"/>
                        </a:lnSpc>
                        <a:spcAft>
                          <a:spcPts val="0"/>
                        </a:spcAft>
                      </a:pPr>
                      <a:r>
                        <a:rPr lang="en-GB" sz="2000" dirty="0">
                          <a:solidFill>
                            <a:schemeClr val="bg1"/>
                          </a:solidFill>
                          <a:effectLst/>
                          <a:latin typeface="Times New Roman" panose="02020603050405020304" pitchFamily="18" charset="0"/>
                          <a:cs typeface="Times New Roman" panose="02020603050405020304" pitchFamily="18" charset="0"/>
                        </a:rPr>
                        <a:t>As a customer I want to be able to view all the products on sale so I am able understand the different types of products available to me</a:t>
                      </a:r>
                      <a:endParaRPr lang="en-GB" sz="1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a:lnSpc>
                          <a:spcPct val="107000"/>
                        </a:lnSpc>
                        <a:spcAft>
                          <a:spcPts val="0"/>
                        </a:spcAft>
                      </a:pPr>
                      <a:r>
                        <a:rPr lang="en-GB" sz="2000" dirty="0">
                          <a:effectLst/>
                          <a:latin typeface="Times New Roman" panose="02020603050405020304" pitchFamily="18" charset="0"/>
                          <a:cs typeface="Times New Roman" panose="02020603050405020304" pitchFamily="18" charset="0"/>
                        </a:rPr>
                        <a:t>Priority- 5</a:t>
                      </a:r>
                    </a:p>
                    <a:p>
                      <a:pPr>
                        <a:lnSpc>
                          <a:spcPct val="107000"/>
                        </a:lnSpc>
                        <a:spcAft>
                          <a:spcPts val="0"/>
                        </a:spcAft>
                      </a:pPr>
                      <a:r>
                        <a:rPr lang="en-GB" sz="2000" dirty="0">
                          <a:effectLst/>
                          <a:latin typeface="Times New Roman" panose="02020603050405020304" pitchFamily="18" charset="0"/>
                          <a:cs typeface="Times New Roman" panose="02020603050405020304" pitchFamily="18" charset="0"/>
                        </a:rPr>
                        <a:t>Sprint- </a:t>
                      </a:r>
                    </a:p>
                  </a:txBody>
                  <a:tcPr marL="68580" marR="68580" marT="0" marB="0">
                    <a:solidFill>
                      <a:schemeClr val="accent1"/>
                    </a:solidFill>
                  </a:tcPr>
                </a:tc>
                <a:extLst>
                  <a:ext uri="{0D108BD9-81ED-4DB2-BD59-A6C34878D82A}">
                    <a16:rowId xmlns:a16="http://schemas.microsoft.com/office/drawing/2014/main" val="3050176306"/>
                  </a:ext>
                </a:extLst>
              </a:tr>
            </a:tbl>
          </a:graphicData>
        </a:graphic>
      </p:graphicFrame>
      <p:sp>
        <p:nvSpPr>
          <p:cNvPr id="5" name="TextBox 4"/>
          <p:cNvSpPr txBox="1"/>
          <p:nvPr/>
        </p:nvSpPr>
        <p:spPr>
          <a:xfrm>
            <a:off x="1156996" y="2038631"/>
            <a:ext cx="10702212" cy="1908215"/>
          </a:xfrm>
          <a:prstGeom prst="rect">
            <a:avLst/>
          </a:prstGeom>
          <a:noFill/>
        </p:spPr>
        <p:txBody>
          <a:bodyPr wrap="square" rtlCol="0">
            <a:spAutoFit/>
          </a:bodyPr>
          <a:lstStyle/>
          <a:p>
            <a:r>
              <a:rPr lang="en-GB" sz="2000" b="1" dirty="0">
                <a:latin typeface="Times New Roman" panose="02020603050405020304" pitchFamily="18" charset="0"/>
                <a:cs typeface="Times New Roman" panose="02020603050405020304" pitchFamily="18" charset="0"/>
              </a:rPr>
              <a:t>A page will be required to meet the above user story. This page will include the following: </a:t>
            </a:r>
          </a:p>
          <a:p>
            <a:pPr marL="285750" indent="-28575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at least 10 products</a:t>
            </a:r>
          </a:p>
          <a:p>
            <a:pPr marL="285750" indent="-28575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Images of each product</a:t>
            </a:r>
          </a:p>
          <a:p>
            <a:pPr marL="285750" indent="-28575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Product price</a:t>
            </a:r>
          </a:p>
          <a:p>
            <a:pPr marL="285750" indent="-28575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Product name</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4016617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352569288"/>
              </p:ext>
            </p:extLst>
          </p:nvPr>
        </p:nvGraphicFramePr>
        <p:xfrm>
          <a:off x="758301" y="407657"/>
          <a:ext cx="10591800" cy="1282510"/>
        </p:xfrm>
        <a:graphic>
          <a:graphicData uri="http://schemas.openxmlformats.org/drawingml/2006/table">
            <a:tbl>
              <a:tblPr firstRow="1" firstCol="1" bandRow="1">
                <a:tableStyleId>{5C22544A-7EE6-4342-B048-85BDC9FD1C3A}</a:tableStyleId>
              </a:tblPr>
              <a:tblGrid>
                <a:gridCol w="5295900">
                  <a:extLst>
                    <a:ext uri="{9D8B030D-6E8A-4147-A177-3AD203B41FA5}">
                      <a16:colId xmlns:a16="http://schemas.microsoft.com/office/drawing/2014/main" val="4014662972"/>
                    </a:ext>
                  </a:extLst>
                </a:gridCol>
                <a:gridCol w="5295900">
                  <a:extLst>
                    <a:ext uri="{9D8B030D-6E8A-4147-A177-3AD203B41FA5}">
                      <a16:colId xmlns:a16="http://schemas.microsoft.com/office/drawing/2014/main" val="2571486326"/>
                    </a:ext>
                  </a:extLst>
                </a:gridCol>
              </a:tblGrid>
              <a:tr h="829729">
                <a:tc>
                  <a:txBody>
                    <a:bodyPr/>
                    <a:lstStyle/>
                    <a:p>
                      <a:pPr>
                        <a:lnSpc>
                          <a:spcPct val="107000"/>
                        </a:lnSpc>
                        <a:spcAft>
                          <a:spcPts val="0"/>
                        </a:spcAft>
                      </a:pPr>
                      <a:r>
                        <a:rPr lang="en-GB" sz="2000" dirty="0">
                          <a:effectLst/>
                          <a:latin typeface="Times New Roman" panose="02020603050405020304" pitchFamily="18" charset="0"/>
                          <a:cs typeface="Times New Roman" panose="02020603050405020304" pitchFamily="18" charset="0"/>
                        </a:rPr>
                        <a:t>As a customer I want to be provided with Sega’s contact details so I am able to voice any queries that I may have. </a:t>
                      </a:r>
                    </a:p>
                    <a:p>
                      <a:pPr>
                        <a:lnSpc>
                          <a:spcPct val="107000"/>
                        </a:lnSpc>
                        <a:spcAft>
                          <a:spcPts val="0"/>
                        </a:spcAft>
                      </a:pPr>
                      <a:r>
                        <a:rPr lang="en-GB" sz="2000" dirty="0">
                          <a:effectLst/>
                          <a:latin typeface="Times New Roman" panose="02020603050405020304" pitchFamily="18" charset="0"/>
                          <a:cs typeface="Times New Roman" panose="02020603050405020304" pitchFamily="18" charset="0"/>
                        </a:rPr>
                        <a:t> </a:t>
                      </a:r>
                      <a:endParaRPr lang="en-GB"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2000" dirty="0">
                          <a:effectLst/>
                          <a:latin typeface="Times New Roman" panose="02020603050405020304" pitchFamily="18" charset="0"/>
                          <a:cs typeface="Times New Roman" panose="02020603050405020304" pitchFamily="18" charset="0"/>
                        </a:rPr>
                        <a:t>Priority- 6</a:t>
                      </a:r>
                    </a:p>
                    <a:p>
                      <a:pPr>
                        <a:lnSpc>
                          <a:spcPct val="107000"/>
                        </a:lnSpc>
                        <a:spcAft>
                          <a:spcPts val="0"/>
                        </a:spcAft>
                      </a:pPr>
                      <a:r>
                        <a:rPr lang="en-GB" sz="2000" dirty="0">
                          <a:effectLst/>
                          <a:latin typeface="Times New Roman" panose="02020603050405020304" pitchFamily="18" charset="0"/>
                          <a:cs typeface="Times New Roman" panose="02020603050405020304" pitchFamily="18" charset="0"/>
                        </a:rPr>
                        <a:t>Sprint- </a:t>
                      </a:r>
                    </a:p>
                    <a:p>
                      <a:pPr>
                        <a:lnSpc>
                          <a:spcPct val="107000"/>
                        </a:lnSpc>
                        <a:spcAft>
                          <a:spcPts val="0"/>
                        </a:spcAft>
                      </a:pPr>
                      <a:r>
                        <a:rPr lang="en-GB" sz="2000" dirty="0">
                          <a:effectLst/>
                          <a:latin typeface="Times New Roman" panose="02020603050405020304" pitchFamily="18" charset="0"/>
                          <a:cs typeface="Times New Roman" panose="02020603050405020304" pitchFamily="18" charset="0"/>
                        </a:rPr>
                        <a:t> </a:t>
                      </a:r>
                      <a:endParaRPr lang="en-GB"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530525"/>
                  </a:ext>
                </a:extLst>
              </a:tr>
            </a:tbl>
          </a:graphicData>
        </a:graphic>
      </p:graphicFrame>
      <p:sp>
        <p:nvSpPr>
          <p:cNvPr id="5" name="TextBox 4"/>
          <p:cNvSpPr txBox="1"/>
          <p:nvPr/>
        </p:nvSpPr>
        <p:spPr>
          <a:xfrm>
            <a:off x="729206" y="1999008"/>
            <a:ext cx="10649989" cy="2246769"/>
          </a:xfrm>
          <a:prstGeom prst="rect">
            <a:avLst/>
          </a:prstGeom>
          <a:noFill/>
        </p:spPr>
        <p:txBody>
          <a:bodyPr wrap="square" rtlCol="0">
            <a:spAutoFit/>
          </a:bodyPr>
          <a:lstStyle/>
          <a:p>
            <a:r>
              <a:rPr lang="en-GB" sz="2000" b="1" dirty="0">
                <a:latin typeface="Times New Roman" panose="02020603050405020304" pitchFamily="18" charset="0"/>
                <a:cs typeface="Times New Roman" panose="02020603050405020304" pitchFamily="18" charset="0"/>
              </a:rPr>
              <a:t>For this user story we will require a page. This page will allow customer to view the following details belonging to Sega:</a:t>
            </a:r>
          </a:p>
          <a:p>
            <a:pPr marL="285750" indent="-28575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Customer help line</a:t>
            </a:r>
          </a:p>
          <a:p>
            <a:pPr marL="285750" indent="-28575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Email</a:t>
            </a:r>
          </a:p>
          <a:p>
            <a:pPr marL="285750" indent="-28575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Twitter account details</a:t>
            </a:r>
          </a:p>
          <a:p>
            <a:pPr marL="285750" indent="-28575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Facebook account details</a:t>
            </a:r>
          </a:p>
          <a:p>
            <a:r>
              <a:rPr lang="en-GB" sz="2000" dirty="0">
                <a:latin typeface="Times New Roman" panose="02020603050405020304" pitchFamily="18" charset="0"/>
                <a:cs typeface="Times New Roman" panose="02020603050405020304" pitchFamily="18" charset="0"/>
              </a:rPr>
              <a:t>This page will also allow customer to fill out a query </a:t>
            </a:r>
            <a:r>
              <a:rPr lang="en-GB" dirty="0"/>
              <a:t>form and directly contact Sega</a:t>
            </a:r>
          </a:p>
        </p:txBody>
      </p:sp>
    </p:spTree>
    <p:extLst>
      <p:ext uri="{BB962C8B-B14F-4D97-AF65-F5344CB8AC3E}">
        <p14:creationId xmlns:p14="http://schemas.microsoft.com/office/powerpoint/2010/main" val="205708072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1_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393</TotalTime>
  <Words>1372</Words>
  <Application>Microsoft Office PowerPoint</Application>
  <PresentationFormat>Widescreen</PresentationFormat>
  <Paragraphs>191</Paragraphs>
  <Slides>27</Slides>
  <Notes>24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27</vt:i4>
      </vt:variant>
    </vt:vector>
  </HeadingPairs>
  <TitlesOfParts>
    <vt:vector size="33" baseType="lpstr">
      <vt:lpstr>Arial</vt:lpstr>
      <vt:lpstr>Calibri</vt:lpstr>
      <vt:lpstr>Franklin Gothic Book</vt:lpstr>
      <vt:lpstr>Times New Roman</vt:lpstr>
      <vt:lpstr>Crop</vt:lpstr>
      <vt:lpstr>1_Crop</vt:lpstr>
      <vt:lpstr>Task 1</vt:lpstr>
      <vt:lpstr>Contents</vt:lpstr>
      <vt:lpstr>User stories -customer</vt:lpstr>
      <vt:lpstr>PowerPoint Presentation</vt:lpstr>
      <vt:lpstr>PowerPoint Presentation</vt:lpstr>
      <vt:lpstr>PowerPoint Presentation</vt:lpstr>
      <vt:lpstr>PowerPoint Presentation</vt:lpstr>
      <vt:lpstr>PowerPoint Presentation</vt:lpstr>
      <vt:lpstr>PowerPoint Presentation</vt:lpstr>
      <vt:lpstr>User stories -administrator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Suggested Technology Weebly</vt:lpstr>
      <vt:lpstr>Weebly Overview </vt:lpstr>
      <vt:lpstr>Advance Features built in </vt:lpstr>
      <vt:lpstr>Additional Features </vt:lpstr>
      <vt:lpstr>Disadvantages </vt:lpstr>
      <vt:lpstr>Suggested Technology Word press </vt:lpstr>
      <vt:lpstr>WordPress Overview </vt:lpstr>
      <vt:lpstr>Supports </vt:lpstr>
      <vt:lpstr>Advantages </vt:lpstr>
      <vt:lpstr>Disadvantages </vt:lpstr>
    </vt:vector>
  </TitlesOfParts>
  <Company>University of West London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Sega task 1</dc:title>
  <dc:creator>Simran Khela</dc:creator>
  <cp:lastModifiedBy>Simran Khela</cp:lastModifiedBy>
  <cp:revision>26</cp:revision>
  <dcterms:created xsi:type="dcterms:W3CDTF">2017-02-06T16:00:10Z</dcterms:created>
  <dcterms:modified xsi:type="dcterms:W3CDTF">2017-02-12T16:58:28Z</dcterms:modified>
</cp:coreProperties>
</file>