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56" r:id="rId5"/>
    <p:sldId id="257" r:id="rId6"/>
    <p:sldId id="278" r:id="rId7"/>
    <p:sldId id="286" r:id="rId8"/>
    <p:sldId id="258" r:id="rId9"/>
    <p:sldId id="281" r:id="rId10"/>
    <p:sldId id="287" r:id="rId11"/>
    <p:sldId id="288" r:id="rId12"/>
    <p:sldId id="289" r:id="rId13"/>
    <p:sldId id="282" r:id="rId14"/>
    <p:sldId id="283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297E1A-52A3-46DB-B926-18550C53D1E5}" v="44" dt="2024-05-20T02:09:56.89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92" autoAdjust="0"/>
    <p:restoredTop sz="90655" autoAdjust="0"/>
  </p:normalViewPr>
  <p:slideViewPr>
    <p:cSldViewPr snapToGrid="0">
      <p:cViewPr varScale="1">
        <p:scale>
          <a:sx n="101" d="100"/>
          <a:sy n="101" d="100"/>
        </p:scale>
        <p:origin x="822" y="108"/>
      </p:cViewPr>
      <p:guideLst/>
    </p:cSldViewPr>
  </p:slideViewPr>
  <p:outlineViewPr>
    <p:cViewPr>
      <p:scale>
        <a:sx n="33" d="100"/>
        <a:sy n="33" d="100"/>
      </p:scale>
      <p:origin x="0" y="-28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03" y="29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dvards Dreimanis" userId="caa9caae774246df" providerId="LiveId" clId="{39297E1A-52A3-46DB-B926-18550C53D1E5}"/>
    <pc:docChg chg="undo custSel addSld delSld modSld">
      <pc:chgData name="Edvards Dreimanis" userId="caa9caae774246df" providerId="LiveId" clId="{39297E1A-52A3-46DB-B926-18550C53D1E5}" dt="2024-05-20T02:14:28.595" v="406" actId="20577"/>
      <pc:docMkLst>
        <pc:docMk/>
      </pc:docMkLst>
      <pc:sldChg chg="modSp modAnim">
        <pc:chgData name="Edvards Dreimanis" userId="caa9caae774246df" providerId="LiveId" clId="{39297E1A-52A3-46DB-B926-18550C53D1E5}" dt="2024-05-19T18:10:23.867" v="295"/>
        <pc:sldMkLst>
          <pc:docMk/>
          <pc:sldMk cId="1713219598" sldId="257"/>
        </pc:sldMkLst>
        <pc:spChg chg="mod">
          <ac:chgData name="Edvards Dreimanis" userId="caa9caae774246df" providerId="LiveId" clId="{39297E1A-52A3-46DB-B926-18550C53D1E5}" dt="2024-05-19T13:29:46.040" v="2" actId="403"/>
          <ac:spMkLst>
            <pc:docMk/>
            <pc:sldMk cId="1713219598" sldId="257"/>
            <ac:spMk id="2" creationId="{1BEF5859-10C9-4588-9727-B9362E26C29D}"/>
          </ac:spMkLst>
        </pc:spChg>
        <pc:spChg chg="mod">
          <ac:chgData name="Edvards Dreimanis" userId="caa9caae774246df" providerId="LiveId" clId="{39297E1A-52A3-46DB-B926-18550C53D1E5}" dt="2024-05-19T18:10:15.653" v="294" actId="20577"/>
          <ac:spMkLst>
            <pc:docMk/>
            <pc:sldMk cId="1713219598" sldId="257"/>
            <ac:spMk id="3" creationId="{5671D7E5-EF66-4BCD-8DAA-E9061157F0BE}"/>
          </ac:spMkLst>
        </pc:spChg>
      </pc:sldChg>
      <pc:sldChg chg="modSp mod">
        <pc:chgData name="Edvards Dreimanis" userId="caa9caae774246df" providerId="LiveId" clId="{39297E1A-52A3-46DB-B926-18550C53D1E5}" dt="2024-05-19T17:55:59.208" v="31" actId="20577"/>
        <pc:sldMkLst>
          <pc:docMk/>
          <pc:sldMk cId="3571516367" sldId="258"/>
        </pc:sldMkLst>
        <pc:spChg chg="mod">
          <ac:chgData name="Edvards Dreimanis" userId="caa9caae774246df" providerId="LiveId" clId="{39297E1A-52A3-46DB-B926-18550C53D1E5}" dt="2024-05-19T17:55:59.208" v="31" actId="20577"/>
          <ac:spMkLst>
            <pc:docMk/>
            <pc:sldMk cId="3571516367" sldId="258"/>
            <ac:spMk id="3" creationId="{9D5232F9-FD00-464A-9F17-619C91AEF8F3}"/>
          </ac:spMkLst>
        </pc:spChg>
      </pc:sldChg>
      <pc:sldChg chg="addSp delSp modSp mod">
        <pc:chgData name="Edvards Dreimanis" userId="caa9caae774246df" providerId="LiveId" clId="{39297E1A-52A3-46DB-B926-18550C53D1E5}" dt="2024-05-20T01:40:47.222" v="336" actId="1076"/>
        <pc:sldMkLst>
          <pc:docMk/>
          <pc:sldMk cId="103458723" sldId="281"/>
        </pc:sldMkLst>
        <pc:picChg chg="add mod">
          <ac:chgData name="Edvards Dreimanis" userId="caa9caae774246df" providerId="LiveId" clId="{39297E1A-52A3-46DB-B926-18550C53D1E5}" dt="2024-05-20T01:40:47.222" v="336" actId="1076"/>
          <ac:picMkLst>
            <pc:docMk/>
            <pc:sldMk cId="103458723" sldId="281"/>
            <ac:picMk id="4" creationId="{38F6F875-3FE1-F4DF-D5FA-F6E01053C01E}"/>
          </ac:picMkLst>
        </pc:picChg>
        <pc:picChg chg="add mod">
          <ac:chgData name="Edvards Dreimanis" userId="caa9caae774246df" providerId="LiveId" clId="{39297E1A-52A3-46DB-B926-18550C53D1E5}" dt="2024-05-20T01:40:45.054" v="335" actId="1076"/>
          <ac:picMkLst>
            <pc:docMk/>
            <pc:sldMk cId="103458723" sldId="281"/>
            <ac:picMk id="6" creationId="{BA523371-3A1D-5A51-9F13-0FAB128D6FC4}"/>
          </ac:picMkLst>
        </pc:picChg>
        <pc:picChg chg="del">
          <ac:chgData name="Edvards Dreimanis" userId="caa9caae774246df" providerId="LiveId" clId="{39297E1A-52A3-46DB-B926-18550C53D1E5}" dt="2024-05-20T01:39:39.017" v="311" actId="478"/>
          <ac:picMkLst>
            <pc:docMk/>
            <pc:sldMk cId="103458723" sldId="281"/>
            <ac:picMk id="13" creationId="{FE31626F-749C-D1F3-9E87-CE71B9321F6F}"/>
          </ac:picMkLst>
        </pc:picChg>
        <pc:picChg chg="del">
          <ac:chgData name="Edvards Dreimanis" userId="caa9caae774246df" providerId="LiveId" clId="{39297E1A-52A3-46DB-B926-18550C53D1E5}" dt="2024-05-20T01:39:39.544" v="312" actId="478"/>
          <ac:picMkLst>
            <pc:docMk/>
            <pc:sldMk cId="103458723" sldId="281"/>
            <ac:picMk id="15" creationId="{57FE4741-21F7-DB56-CDFD-6BFE36D30F95}"/>
          </ac:picMkLst>
        </pc:picChg>
        <pc:picChg chg="del">
          <ac:chgData name="Edvards Dreimanis" userId="caa9caae774246df" providerId="LiveId" clId="{39297E1A-52A3-46DB-B926-18550C53D1E5}" dt="2024-05-20T01:39:41.284" v="316" actId="478"/>
          <ac:picMkLst>
            <pc:docMk/>
            <pc:sldMk cId="103458723" sldId="281"/>
            <ac:picMk id="16" creationId="{4808A78B-2714-8271-90C1-09EC557DA596}"/>
          </ac:picMkLst>
        </pc:picChg>
        <pc:picChg chg="del">
          <ac:chgData name="Edvards Dreimanis" userId="caa9caae774246df" providerId="LiveId" clId="{39297E1A-52A3-46DB-B926-18550C53D1E5}" dt="2024-05-20T01:39:40.493" v="314" actId="478"/>
          <ac:picMkLst>
            <pc:docMk/>
            <pc:sldMk cId="103458723" sldId="281"/>
            <ac:picMk id="17" creationId="{4D0C0039-E104-686C-9235-6015437D7CC6}"/>
          </ac:picMkLst>
        </pc:picChg>
        <pc:picChg chg="del">
          <ac:chgData name="Edvards Dreimanis" userId="caa9caae774246df" providerId="LiveId" clId="{39297E1A-52A3-46DB-B926-18550C53D1E5}" dt="2024-05-20T01:39:40.886" v="315" actId="478"/>
          <ac:picMkLst>
            <pc:docMk/>
            <pc:sldMk cId="103458723" sldId="281"/>
            <ac:picMk id="18" creationId="{2ECCD89D-DB07-1D4D-6292-CDE1A6F32F3B}"/>
          </ac:picMkLst>
        </pc:picChg>
        <pc:picChg chg="del">
          <ac:chgData name="Edvards Dreimanis" userId="caa9caae774246df" providerId="LiveId" clId="{39297E1A-52A3-46DB-B926-18550C53D1E5}" dt="2024-05-20T01:39:40.023" v="313" actId="478"/>
          <ac:picMkLst>
            <pc:docMk/>
            <pc:sldMk cId="103458723" sldId="281"/>
            <ac:picMk id="19" creationId="{D0F55B57-4086-58AA-8159-560AA1C74D92}"/>
          </ac:picMkLst>
        </pc:picChg>
      </pc:sldChg>
      <pc:sldChg chg="modSp mod">
        <pc:chgData name="Edvards Dreimanis" userId="caa9caae774246df" providerId="LiveId" clId="{39297E1A-52A3-46DB-B926-18550C53D1E5}" dt="2024-05-20T02:12:59.625" v="401" actId="20577"/>
        <pc:sldMkLst>
          <pc:docMk/>
          <pc:sldMk cId="636929804" sldId="282"/>
        </pc:sldMkLst>
        <pc:spChg chg="mod">
          <ac:chgData name="Edvards Dreimanis" userId="caa9caae774246df" providerId="LiveId" clId="{39297E1A-52A3-46DB-B926-18550C53D1E5}" dt="2024-05-19T18:18:32.102" v="309" actId="1076"/>
          <ac:spMkLst>
            <pc:docMk/>
            <pc:sldMk cId="636929804" sldId="282"/>
            <ac:spMk id="2" creationId="{8B27D9B3-B64F-656A-0D99-161A6C0F518F}"/>
          </ac:spMkLst>
        </pc:spChg>
        <pc:spChg chg="mod">
          <ac:chgData name="Edvards Dreimanis" userId="caa9caae774246df" providerId="LiveId" clId="{39297E1A-52A3-46DB-B926-18550C53D1E5}" dt="2024-05-20T02:12:59.625" v="401" actId="20577"/>
          <ac:spMkLst>
            <pc:docMk/>
            <pc:sldMk cId="636929804" sldId="282"/>
            <ac:spMk id="36" creationId="{E71298F0-74F1-FECA-0F02-495F9A2EBA7B}"/>
          </ac:spMkLst>
        </pc:spChg>
      </pc:sldChg>
      <pc:sldChg chg="modSp mod">
        <pc:chgData name="Edvards Dreimanis" userId="caa9caae774246df" providerId="LiveId" clId="{39297E1A-52A3-46DB-B926-18550C53D1E5}" dt="2024-05-20T02:14:28.595" v="406" actId="20577"/>
        <pc:sldMkLst>
          <pc:docMk/>
          <pc:sldMk cId="1658164610" sldId="283"/>
        </pc:sldMkLst>
        <pc:spChg chg="mod">
          <ac:chgData name="Edvards Dreimanis" userId="caa9caae774246df" providerId="LiveId" clId="{39297E1A-52A3-46DB-B926-18550C53D1E5}" dt="2024-05-20T02:14:28.595" v="406" actId="20577"/>
          <ac:spMkLst>
            <pc:docMk/>
            <pc:sldMk cId="1658164610" sldId="283"/>
            <ac:spMk id="6" creationId="{B587B122-1579-FDB8-443B-F05E622163C3}"/>
          </ac:spMkLst>
        </pc:spChg>
      </pc:sldChg>
      <pc:sldChg chg="del">
        <pc:chgData name="Edvards Dreimanis" userId="caa9caae774246df" providerId="LiveId" clId="{39297E1A-52A3-46DB-B926-18550C53D1E5}" dt="2024-05-19T13:32:31.630" v="6" actId="2696"/>
        <pc:sldMkLst>
          <pc:docMk/>
          <pc:sldMk cId="2791821786" sldId="285"/>
        </pc:sldMkLst>
      </pc:sldChg>
      <pc:sldChg chg="modSp mod">
        <pc:chgData name="Edvards Dreimanis" userId="caa9caae774246df" providerId="LiveId" clId="{39297E1A-52A3-46DB-B926-18550C53D1E5}" dt="2024-05-19T17:54:04.366" v="16" actId="20577"/>
        <pc:sldMkLst>
          <pc:docMk/>
          <pc:sldMk cId="4184503564" sldId="286"/>
        </pc:sldMkLst>
        <pc:spChg chg="mod">
          <ac:chgData name="Edvards Dreimanis" userId="caa9caae774246df" providerId="LiveId" clId="{39297E1A-52A3-46DB-B926-18550C53D1E5}" dt="2024-05-19T17:54:04.366" v="16" actId="20577"/>
          <ac:spMkLst>
            <pc:docMk/>
            <pc:sldMk cId="4184503564" sldId="286"/>
            <ac:spMk id="10" creationId="{E32A5561-2C8A-EA33-4AD4-F58D048C8C44}"/>
          </ac:spMkLst>
        </pc:spChg>
      </pc:sldChg>
      <pc:sldChg chg="addSp delSp modSp add mod">
        <pc:chgData name="Edvards Dreimanis" userId="caa9caae774246df" providerId="LiveId" clId="{39297E1A-52A3-46DB-B926-18550C53D1E5}" dt="2024-05-20T02:10:10.198" v="394" actId="1076"/>
        <pc:sldMkLst>
          <pc:docMk/>
          <pc:sldMk cId="2097314286" sldId="287"/>
        </pc:sldMkLst>
        <pc:picChg chg="del">
          <ac:chgData name="Edvards Dreimanis" userId="caa9caae774246df" providerId="LiveId" clId="{39297E1A-52A3-46DB-B926-18550C53D1E5}" dt="2024-05-20T01:41:37.487" v="345" actId="478"/>
          <ac:picMkLst>
            <pc:docMk/>
            <pc:sldMk cId="2097314286" sldId="287"/>
            <ac:picMk id="4" creationId="{38F6F875-3FE1-F4DF-D5FA-F6E01053C01E}"/>
          </ac:picMkLst>
        </pc:picChg>
        <pc:picChg chg="add mod">
          <ac:chgData name="Edvards Dreimanis" userId="caa9caae774246df" providerId="LiveId" clId="{39297E1A-52A3-46DB-B926-18550C53D1E5}" dt="2024-05-20T02:10:10.198" v="394" actId="1076"/>
          <ac:picMkLst>
            <pc:docMk/>
            <pc:sldMk cId="2097314286" sldId="287"/>
            <ac:picMk id="4" creationId="{6245FBA6-67D9-F4D8-888D-262064C2D5B7}"/>
          </ac:picMkLst>
        </pc:picChg>
        <pc:picChg chg="add mod">
          <ac:chgData name="Edvards Dreimanis" userId="caa9caae774246df" providerId="LiveId" clId="{39297E1A-52A3-46DB-B926-18550C53D1E5}" dt="2024-05-20T01:41:36.419" v="344"/>
          <ac:picMkLst>
            <pc:docMk/>
            <pc:sldMk cId="2097314286" sldId="287"/>
            <ac:picMk id="5" creationId="{F40017F8-1BEA-96D5-EFEB-C31DF3A51C0E}"/>
          </ac:picMkLst>
        </pc:picChg>
        <pc:picChg chg="del">
          <ac:chgData name="Edvards Dreimanis" userId="caa9caae774246df" providerId="LiveId" clId="{39297E1A-52A3-46DB-B926-18550C53D1E5}" dt="2024-05-20T01:41:59.254" v="355" actId="478"/>
          <ac:picMkLst>
            <pc:docMk/>
            <pc:sldMk cId="2097314286" sldId="287"/>
            <ac:picMk id="6" creationId="{BA523371-3A1D-5A51-9F13-0FAB128D6FC4}"/>
          </ac:picMkLst>
        </pc:picChg>
        <pc:picChg chg="add mod">
          <ac:chgData name="Edvards Dreimanis" userId="caa9caae774246df" providerId="LiveId" clId="{39297E1A-52A3-46DB-B926-18550C53D1E5}" dt="2024-05-20T01:41:56.383" v="354" actId="14100"/>
          <ac:picMkLst>
            <pc:docMk/>
            <pc:sldMk cId="2097314286" sldId="287"/>
            <ac:picMk id="8" creationId="{4975D455-41A4-5D5A-CFBC-97E2AA0A20A6}"/>
          </ac:picMkLst>
        </pc:picChg>
        <pc:picChg chg="add del mod">
          <ac:chgData name="Edvards Dreimanis" userId="caa9caae774246df" providerId="LiveId" clId="{39297E1A-52A3-46DB-B926-18550C53D1E5}" dt="2024-05-20T02:09:55.428" v="387" actId="478"/>
          <ac:picMkLst>
            <pc:docMk/>
            <pc:sldMk cId="2097314286" sldId="287"/>
            <ac:picMk id="10" creationId="{4CB99028-07A7-F8BE-5D3A-9232FC3C8F46}"/>
          </ac:picMkLst>
        </pc:picChg>
      </pc:sldChg>
      <pc:sldChg chg="new del">
        <pc:chgData name="Edvards Dreimanis" userId="caa9caae774246df" providerId="LiveId" clId="{39297E1A-52A3-46DB-B926-18550C53D1E5}" dt="2024-05-20T01:41:14.864" v="338" actId="2696"/>
        <pc:sldMkLst>
          <pc:docMk/>
          <pc:sldMk cId="4205421450" sldId="287"/>
        </pc:sldMkLst>
      </pc:sldChg>
      <pc:sldChg chg="addSp delSp modSp add mod">
        <pc:chgData name="Edvards Dreimanis" userId="caa9caae774246df" providerId="LiveId" clId="{39297E1A-52A3-46DB-B926-18550C53D1E5}" dt="2024-05-20T01:43:06.953" v="377" actId="14100"/>
        <pc:sldMkLst>
          <pc:docMk/>
          <pc:sldMk cId="3616229227" sldId="288"/>
        </pc:sldMkLst>
        <pc:picChg chg="add mod">
          <ac:chgData name="Edvards Dreimanis" userId="caa9caae774246df" providerId="LiveId" clId="{39297E1A-52A3-46DB-B926-18550C53D1E5}" dt="2024-05-20T01:42:50.008" v="370" actId="14100"/>
          <ac:picMkLst>
            <pc:docMk/>
            <pc:sldMk cId="3616229227" sldId="288"/>
            <ac:picMk id="4" creationId="{1F8FDC46-BB73-E2D7-5841-9E63B8C36410}"/>
          </ac:picMkLst>
        </pc:picChg>
        <pc:picChg chg="add mod">
          <ac:chgData name="Edvards Dreimanis" userId="caa9caae774246df" providerId="LiveId" clId="{39297E1A-52A3-46DB-B926-18550C53D1E5}" dt="2024-05-20T01:43:06.953" v="377" actId="14100"/>
          <ac:picMkLst>
            <pc:docMk/>
            <pc:sldMk cId="3616229227" sldId="288"/>
            <ac:picMk id="6" creationId="{4A32BBAC-4B6F-7D27-C5BC-95A42BB68039}"/>
          </ac:picMkLst>
        </pc:picChg>
        <pc:picChg chg="del">
          <ac:chgData name="Edvards Dreimanis" userId="caa9caae774246df" providerId="LiveId" clId="{39297E1A-52A3-46DB-B926-18550C53D1E5}" dt="2024-05-20T01:42:36.364" v="364" actId="478"/>
          <ac:picMkLst>
            <pc:docMk/>
            <pc:sldMk cId="3616229227" sldId="288"/>
            <ac:picMk id="8" creationId="{4975D455-41A4-5D5A-CFBC-97E2AA0A20A6}"/>
          </ac:picMkLst>
        </pc:picChg>
        <pc:picChg chg="del">
          <ac:chgData name="Edvards Dreimanis" userId="caa9caae774246df" providerId="LiveId" clId="{39297E1A-52A3-46DB-B926-18550C53D1E5}" dt="2024-05-20T01:42:53.023" v="371" actId="478"/>
          <ac:picMkLst>
            <pc:docMk/>
            <pc:sldMk cId="3616229227" sldId="288"/>
            <ac:picMk id="10" creationId="{4CB99028-07A7-F8BE-5D3A-9232FC3C8F46}"/>
          </ac:picMkLst>
        </pc:picChg>
      </pc:sldChg>
      <pc:sldChg chg="addSp delSp modSp add mod">
        <pc:chgData name="Edvards Dreimanis" userId="caa9caae774246df" providerId="LiveId" clId="{39297E1A-52A3-46DB-B926-18550C53D1E5}" dt="2024-05-20T01:43:41.895" v="386" actId="1076"/>
        <pc:sldMkLst>
          <pc:docMk/>
          <pc:sldMk cId="549454901" sldId="289"/>
        </pc:sldMkLst>
        <pc:picChg chg="del">
          <ac:chgData name="Edvards Dreimanis" userId="caa9caae774246df" providerId="LiveId" clId="{39297E1A-52A3-46DB-B926-18550C53D1E5}" dt="2024-05-20T01:43:15.341" v="379" actId="478"/>
          <ac:picMkLst>
            <pc:docMk/>
            <pc:sldMk cId="549454901" sldId="289"/>
            <ac:picMk id="4" creationId="{1F8FDC46-BB73-E2D7-5841-9E63B8C36410}"/>
          </ac:picMkLst>
        </pc:picChg>
        <pc:picChg chg="add mod">
          <ac:chgData name="Edvards Dreimanis" userId="caa9caae774246df" providerId="LiveId" clId="{39297E1A-52A3-46DB-B926-18550C53D1E5}" dt="2024-05-20T01:43:41.895" v="386" actId="1076"/>
          <ac:picMkLst>
            <pc:docMk/>
            <pc:sldMk cId="549454901" sldId="289"/>
            <ac:picMk id="5" creationId="{69BC4042-121E-2889-6273-CF68244461B0}"/>
          </ac:picMkLst>
        </pc:picChg>
        <pc:picChg chg="del">
          <ac:chgData name="Edvards Dreimanis" userId="caa9caae774246df" providerId="LiveId" clId="{39297E1A-52A3-46DB-B926-18550C53D1E5}" dt="2024-05-20T01:43:22.227" v="380" actId="478"/>
          <ac:picMkLst>
            <pc:docMk/>
            <pc:sldMk cId="549454901" sldId="289"/>
            <ac:picMk id="6" creationId="{4A32BBAC-4B6F-7D27-C5BC-95A42BB68039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5/20/2024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5/20/2024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1288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9867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6838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4389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5226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9544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3268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1740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56112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0201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593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41918" y="3329790"/>
            <a:ext cx="4941771" cy="3200400"/>
          </a:xfrm>
        </p:spPr>
        <p:txBody>
          <a:bodyPr anchor="ctr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895350"/>
            <a:ext cx="3247662" cy="1917700"/>
          </a:xfrm>
        </p:spPr>
        <p:txBody>
          <a:bodyPr>
            <a:normAutofit/>
          </a:bodyPr>
          <a:lstStyle>
            <a:lvl1pPr algn="l">
              <a:defRPr lang="en-US" sz="24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A14C3057-3BCC-F9A2-98D8-17DDB36F1823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838200" y="2813049"/>
            <a:ext cx="3247662" cy="323849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4216396" y="895927"/>
            <a:ext cx="7137404" cy="511588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5F91997C-538B-C8B9-14D7-31A1932F6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1615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F777EF4-982E-9337-7E82-31DC723C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34303BA-AFB6-0E22-486F-785994E3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327564" cy="1505528"/>
            <a:chOff x="0" y="0"/>
            <a:chExt cx="2238376" cy="310515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66E3A08-02EB-7B54-5089-E7A7F19FD725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14F9BE5-00B2-ADDF-771C-AB098B36C820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80816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37192"/>
            <a:ext cx="5655197" cy="199786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2705177"/>
            <a:ext cx="5733772" cy="448990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199" y="3154166"/>
            <a:ext cx="5733773" cy="3032733"/>
          </a:xfr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1pPr>
            <a:lvl2pPr marL="7429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2pPr>
            <a:lvl3pPr marL="12001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3pPr>
            <a:lvl4pPr marL="16573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4pPr>
            <a:lvl5pPr marL="21145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887108" y="2705177"/>
            <a:ext cx="3943627" cy="448989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120DFF5-B64A-9744-4500-1D7BBA19BF1C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887107" y="3164867"/>
            <a:ext cx="3943627" cy="3032733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3986" y="6356350"/>
            <a:ext cx="411480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E0588715-35AD-8BE1-A5FC-E28BDD385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645" t="319" r="28732" b="73496"/>
          <a:stretch/>
        </p:blipFill>
        <p:spPr>
          <a:xfrm rot="10800000" flipH="1">
            <a:off x="6308436" y="-11"/>
            <a:ext cx="5883564" cy="236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44E9C70-0200-3C21-7766-CB9EA5FBF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D5E4B16-2071-DEE9-BE53-F35AFBEFCA57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CB2B071-0355-D550-18A8-9D515CA1698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53550"/>
            <a:ext cx="10515600" cy="1325563"/>
          </a:xfrm>
        </p:spPr>
        <p:txBody>
          <a:bodyPr anchor="b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57096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FB554B2-4C33-2975-9F27-94B8AE71D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3C6776-E983-2BA3-1054-75996FE0F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67200" y="3238103"/>
            <a:ext cx="4179570" cy="285018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8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56350"/>
            <a:ext cx="417957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4229100" y="0"/>
            <a:ext cx="7962901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500" y="2674013"/>
            <a:ext cx="2895600" cy="3269589"/>
          </a:xfrm>
        </p:spPr>
        <p:txBody>
          <a:bodyPr>
            <a:normAutofit/>
          </a:bodyPr>
          <a:lstStyle>
            <a:lvl1pPr marL="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018"/>
            <a:ext cx="4179570" cy="3377354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A96E214-6A61-C8A7-B1DB-C8C260C13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557818" cy="6858000"/>
            <a:chOff x="0" y="0"/>
            <a:chExt cx="4762501" cy="5186363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18BC1BC-99D6-D9F4-19F9-AAE722E2AE61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816F797-248B-2C75-29B9-DB65A809D47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2501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680"/>
            <a:ext cx="4179570" cy="337669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D8E94DD-0F7B-3F92-58EA-5F06D557BF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990667" y="0"/>
            <a:ext cx="1126278" cy="25122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19F5397-34DB-BC88-ADF5-AA470A06FE5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5080"/>
            <a:ext cx="6576291" cy="6872605"/>
          </a:xfrm>
          <a:custGeom>
            <a:avLst/>
            <a:gdLst>
              <a:gd name="connsiteX0" fmla="*/ 0 w 6576291"/>
              <a:gd name="connsiteY0" fmla="*/ 0 h 6867525"/>
              <a:gd name="connsiteX1" fmla="*/ 6576291 w 6576291"/>
              <a:gd name="connsiteY1" fmla="*/ 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044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  <a:gd name="connsiteX0" fmla="*/ 0 w 6576291"/>
              <a:gd name="connsiteY0" fmla="*/ 0 h 6867525"/>
              <a:gd name="connsiteX1" fmla="*/ 3624811 w 6576291"/>
              <a:gd name="connsiteY1" fmla="*/ 1016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298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6291" h="6872605">
                <a:moveTo>
                  <a:pt x="0" y="5080"/>
                </a:moveTo>
                <a:lnTo>
                  <a:pt x="3629891" y="0"/>
                </a:lnTo>
                <a:lnTo>
                  <a:pt x="6576291" y="6872605"/>
                </a:lnTo>
                <a:lnTo>
                  <a:pt x="0" y="6872605"/>
                </a:lnTo>
                <a:lnTo>
                  <a:pt x="0" y="5080"/>
                </a:lnTo>
                <a:close/>
              </a:path>
            </a:pathLst>
          </a:custGeom>
        </p:spPr>
        <p:txBody>
          <a:bodyPr lIns="182880" tIns="182880" bIns="9144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018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2318" y="268360"/>
            <a:ext cx="7288282" cy="212117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EAC9D25F-5B3D-F5B2-5D02-C6BC6AA8987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322388" y="2763078"/>
            <a:ext cx="7288212" cy="340705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1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8E16CF1-2502-F2F0-2C27-2DD797903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096374" y="-25401"/>
            <a:ext cx="3095625" cy="6883401"/>
            <a:chOff x="9096375" y="-25401"/>
            <a:chExt cx="3095625" cy="6883401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322A6FB-333C-65AE-23D8-08BCEA174D43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62BB247-4598-A983-DEBF-6F042C1DB0BC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9381744" y="-25401"/>
              <a:ext cx="2810256" cy="68834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4E84FEE-D475-A71D-7996-5925602EC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 flipH="1">
            <a:off x="-1" y="-25403"/>
            <a:ext cx="1210573" cy="20481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7459776D-4049-CB00-C321-0627C169B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DE114AF-34C6-A062-7340-858BC27DA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06400"/>
            <a:ext cx="4179570" cy="345797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E045004-3604-59DC-13E0-7A0B2DF78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329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955F7B05-9431-1FBA-415D-6CF2DF562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093633" cy="39123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568961"/>
            <a:ext cx="8420100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97255"/>
            <a:ext cx="3924300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7FF22E3-5928-787E-B062-FA18127D3BD9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2933700" y="3251596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97255"/>
            <a:ext cx="3943627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178E4D0B-96F1-45F3-6B2A-5FA31A37257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410173" y="3251595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5F41582C-9AD2-F126-40F3-D43E77D15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6926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341F76B1-7BEF-7A88-1394-1164BFF08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12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41120" y="558801"/>
            <a:ext cx="9953308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A217F83-0BDB-C70B-29FE-2651DE1915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429817" y="0"/>
            <a:ext cx="7762183" cy="2754814"/>
            <a:chOff x="7334250" y="0"/>
            <a:chExt cx="4857750" cy="1724025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C62368-3F79-C078-7086-B23D2F5A09F8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09BDD71-BF2E-BDB0-A625-D8371AEA1CA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83354B96-CD25-BE1C-8CA2-3825F820B75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1120" y="2960877"/>
            <a:ext cx="2722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CDD81865-54C7-7674-4B2E-041D05C1D146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1341120" y="3392035"/>
            <a:ext cx="2722880" cy="2907164"/>
          </a:xfrm>
        </p:spPr>
        <p:txBody>
          <a:bodyPr tIns="0">
            <a:normAutofit/>
          </a:bodyPr>
          <a:lstStyle>
            <a:lvl1pPr marL="283464" indent="-283464">
              <a:lnSpc>
                <a:spcPct val="100000"/>
              </a:lnSpc>
              <a:buFont typeface="+mj-lt"/>
              <a:buAutoNum type="arabicPeriod"/>
              <a:defRPr sz="1800" b="0" spc="50" baseline="0"/>
            </a:lvl1pPr>
            <a:lvl2pPr marL="566928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eriod"/>
              <a:defRPr sz="1800" spc="50" baseline="0"/>
            </a:lvl2pPr>
            <a:lvl3pPr marL="850392" indent="-342900">
              <a:lnSpc>
                <a:spcPct val="100000"/>
              </a:lnSpc>
              <a:spcBef>
                <a:spcPts val="1000"/>
              </a:spcBef>
              <a:buFont typeface="+mj-lt"/>
              <a:buAutoNum type="arabicParenR"/>
              <a:defRPr sz="1800" spc="50" baseline="0"/>
            </a:lvl3pPr>
            <a:lvl4pPr marL="1042416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arenR"/>
              <a:defRPr sz="1800" spc="50" baseline="0"/>
            </a:lvl4pPr>
            <a:lvl5pPr marL="1074420" indent="-400050">
              <a:lnSpc>
                <a:spcPct val="100000"/>
              </a:lnSpc>
              <a:spcBef>
                <a:spcPts val="1000"/>
              </a:spcBef>
              <a:buFont typeface="+mj-lt"/>
              <a:buAutoNum type="romanLcPeriod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6F39BA57-7F1C-623F-BC7F-B689C5AC33EA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4754881" y="2960877"/>
            <a:ext cx="5516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94BF07A4-5A33-0B3C-A378-AB2435F1D5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754881" y="3324859"/>
            <a:ext cx="5506720" cy="303148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63DC63A6-41FE-6C2D-9A53-0AE4A6DBF39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0B5130EC-B05B-5489-FBEC-DBEB6D1E737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085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B2CC92D-F90A-CB67-4860-D6939AC29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3094182" y="0"/>
            <a:ext cx="1745673" cy="38977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4" y="1671639"/>
            <a:ext cx="5884027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4C376638-5C5B-8E5B-0C26-8F63B98EA41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28230" y="-9144"/>
            <a:ext cx="5481955" cy="6876288"/>
          </a:xfrm>
          <a:custGeom>
            <a:avLst/>
            <a:gdLst>
              <a:gd name="connsiteX0" fmla="*/ 0 w 5476875"/>
              <a:gd name="connsiteY0" fmla="*/ 0 h 6858000"/>
              <a:gd name="connsiteX1" fmla="*/ 547687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0 w 5476875"/>
              <a:gd name="connsiteY0" fmla="*/ 0 h 6858000"/>
              <a:gd name="connsiteX1" fmla="*/ 252031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5080 w 5481955"/>
              <a:gd name="connsiteY0" fmla="*/ 0 h 6858000"/>
              <a:gd name="connsiteX1" fmla="*/ 2525395 w 5481955"/>
              <a:gd name="connsiteY1" fmla="*/ 0 h 6858000"/>
              <a:gd name="connsiteX2" fmla="*/ 5481955 w 5481955"/>
              <a:gd name="connsiteY2" fmla="*/ 6858000 h 6858000"/>
              <a:gd name="connsiteX3" fmla="*/ 5080 w 5481955"/>
              <a:gd name="connsiteY3" fmla="*/ 6858000 h 6858000"/>
              <a:gd name="connsiteX4" fmla="*/ 0 w 5481955"/>
              <a:gd name="connsiteY4" fmla="*/ 4805680 h 6858000"/>
              <a:gd name="connsiteX5" fmla="*/ 5080 w 5481955"/>
              <a:gd name="connsiteY5" fmla="*/ 0 h 685800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81955" h="6863080">
                <a:moveTo>
                  <a:pt x="5080" y="0"/>
                </a:moveTo>
                <a:lnTo>
                  <a:pt x="2525395" y="0"/>
                </a:lnTo>
                <a:lnTo>
                  <a:pt x="5481955" y="6858000"/>
                </a:lnTo>
                <a:lnTo>
                  <a:pt x="899160" y="6863080"/>
                </a:lnTo>
                <a:cubicBezTo>
                  <a:pt x="506307" y="5933440"/>
                  <a:pt x="413173" y="5720080"/>
                  <a:pt x="0" y="4759960"/>
                </a:cubicBezTo>
                <a:cubicBezTo>
                  <a:pt x="1693" y="3158067"/>
                  <a:pt x="3387" y="1601893"/>
                  <a:pt x="5080" y="0"/>
                </a:cubicBezTo>
                <a:close/>
              </a:path>
            </a:pathLst>
          </a:custGeom>
        </p:spPr>
        <p:txBody>
          <a:bodyPr lIns="274320" tIns="91440" bIns="91440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4569D00-2037-2A8D-943B-22FAC1C0B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25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5967A9D-0B53-4F3F-0872-495C23A33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643B0E9A-A777-8745-6A36-0A79CB5E036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5453725" y="3660774"/>
            <a:ext cx="5907176" cy="2536826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9" r:id="rId3"/>
    <p:sldLayoutId id="2147483670" r:id="rId4"/>
    <p:sldLayoutId id="2147483651" r:id="rId5"/>
    <p:sldLayoutId id="2147483671" r:id="rId6"/>
    <p:sldLayoutId id="2147483672" r:id="rId7"/>
    <p:sldLayoutId id="2147483673" r:id="rId8"/>
    <p:sldLayoutId id="2147483664" r:id="rId9"/>
    <p:sldLayoutId id="2147483674" r:id="rId10"/>
    <p:sldLayoutId id="2147483653" r:id="rId11"/>
    <p:sldLayoutId id="2147483667" r:id="rId12"/>
    <p:sldLayoutId id="214748366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84918" y="2969820"/>
            <a:ext cx="4083207" cy="918360"/>
          </a:xfrm>
        </p:spPr>
        <p:txBody>
          <a:bodyPr anchor="ctr"/>
          <a:lstStyle/>
          <a:p>
            <a:r>
              <a:rPr lang="lv-LV" b="1" dirty="0"/>
              <a:t>Airborne Eagle</a:t>
            </a:r>
            <a:endParaRPr 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959039-AAE5-170A-AAB2-A1CB575883DB}"/>
              </a:ext>
            </a:extLst>
          </p:cNvPr>
          <p:cNvSpPr txBox="1"/>
          <p:nvPr/>
        </p:nvSpPr>
        <p:spPr>
          <a:xfrm>
            <a:off x="9153525" y="5522357"/>
            <a:ext cx="2514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v-LV" sz="2000" dirty="0"/>
              <a:t>Edvards Dreimanis</a:t>
            </a:r>
            <a:endParaRPr lang="en-150" sz="2000" dirty="0"/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7D9B3-B64F-656A-0D99-161A6C0F5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1120" y="800100"/>
            <a:ext cx="6307455" cy="729936"/>
          </a:xfrm>
        </p:spPr>
        <p:txBody>
          <a:bodyPr>
            <a:normAutofit fontScale="90000"/>
          </a:bodyPr>
          <a:lstStyle/>
          <a:p>
            <a:r>
              <a:rPr lang="lv-LV" sz="3600" b="1" dirty="0">
                <a:latin typeface="Aptos" panose="020B0004020202020204" pitchFamily="34" charset="0"/>
              </a:rPr>
              <a:t>Nepieciešamās funkcijas</a:t>
            </a:r>
            <a:endParaRPr lang="en-US" sz="3600" b="1" dirty="0">
              <a:latin typeface="Aptos" panose="020B0004020202020204" pitchFamily="34" charset="0"/>
            </a:endParaRPr>
          </a:p>
        </p:txBody>
      </p:sp>
      <p:sp>
        <p:nvSpPr>
          <p:cNvPr id="36" name="Content Placeholder 35">
            <a:extLst>
              <a:ext uri="{FF2B5EF4-FFF2-40B4-BE49-F238E27FC236}">
                <a16:creationId xmlns:a16="http://schemas.microsoft.com/office/drawing/2014/main" id="{E71298F0-74F1-FECA-0F02-495F9A2EBA7B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1341120" y="1694927"/>
            <a:ext cx="9736455" cy="4661422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lv-LV" dirty="0">
                <a:latin typeface="Aptos" panose="020B0004020202020204" pitchFamily="34" charset="0"/>
              </a:rPr>
              <a:t>Pierakstīšanās lietojumprogrammai izveidojot savu kontu ar lietotājvārdu un paroli.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v-LV" dirty="0">
                <a:latin typeface="Aptos" panose="020B0004020202020204" pitchFamily="34" charset="0"/>
              </a:rPr>
              <a:t>Pieteikšanās lietojumprogrammai ar savu lietotājvārdu un paroli.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v-LV" dirty="0">
                <a:latin typeface="Aptos" panose="020B0004020202020204" pitchFamily="34" charset="0"/>
              </a:rPr>
              <a:t>Iespēja sākt spēlēt spēli.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v-LV" dirty="0">
                <a:latin typeface="Aptos" panose="020B0004020202020204" pitchFamily="34" charset="0"/>
              </a:rPr>
              <a:t>Pēc nejaušības principa izvietot zaļās caurules uz ekrāna ar iespēju tikt tām pāri/cauri.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v-LV" dirty="0">
                <a:latin typeface="Aptos" panose="020B0004020202020204" pitchFamily="34" charset="0"/>
              </a:rPr>
              <a:t>Iespēja piedalīties tiešsaistes sarakstē ar citiem spēlētājiem, kas ir pierakstījušies.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v-LV" dirty="0">
                <a:latin typeface="Aptos" panose="020B0004020202020204" pitchFamily="34" charset="0"/>
              </a:rPr>
              <a:t>Punktus piešķir palidojot garām caurulēm.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v-LV" dirty="0">
                <a:latin typeface="Aptos" panose="020B0004020202020204" pitchFamily="34" charset="0"/>
              </a:rPr>
              <a:t>Iegūto punktu skaitu saglabāšana datubāzē.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v-LV" dirty="0">
                <a:latin typeface="Aptos" panose="020B0004020202020204" pitchFamily="34" charset="0"/>
              </a:rPr>
              <a:t>Punktu skaitu atgriešana no datubāzes.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v-LV" dirty="0">
                <a:latin typeface="Aptos" panose="020B0004020202020204" pitchFamily="34" charset="0"/>
              </a:rPr>
              <a:t>Iespēja lekt ar putnu.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v-LV" dirty="0">
                <a:latin typeface="Aptos" panose="020B0004020202020204" pitchFamily="34" charset="0"/>
              </a:rPr>
              <a:t>Ja putns pieskarās zaļajai caurulei, tad spēle beidzās.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v-LV" dirty="0">
                <a:latin typeface="Aptos" panose="020B0004020202020204" pitchFamily="34" charset="0"/>
              </a:rPr>
              <a:t>Iespēja savākt zibeni uz ekrāna, kas ļauj spēlētājam iet cauri caurulēm (uz laiku būt nemirstīgam).</a:t>
            </a:r>
          </a:p>
        </p:txBody>
      </p:sp>
      <p:sp>
        <p:nvSpPr>
          <p:cNvPr id="68" name="Slide Number Placeholder 67">
            <a:extLst>
              <a:ext uri="{FF2B5EF4-FFF2-40B4-BE49-F238E27FC236}">
                <a16:creationId xmlns:a16="http://schemas.microsoft.com/office/drawing/2014/main" id="{AA0ACADD-CC4E-851C-DA07-C22DB97FA23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9298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321055C-5E33-5D21-2A6E-21827FA88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87" y="501651"/>
            <a:ext cx="7288282" cy="798862"/>
          </a:xfrm>
        </p:spPr>
        <p:txBody>
          <a:bodyPr>
            <a:normAutofit/>
          </a:bodyPr>
          <a:lstStyle/>
          <a:p>
            <a:r>
              <a:rPr lang="lv-LV" sz="3600" b="1" dirty="0">
                <a:latin typeface="Aptos" panose="020B0004020202020204" pitchFamily="34" charset="0"/>
              </a:rPr>
              <a:t>Izstrādes plāns</a:t>
            </a:r>
            <a:endParaRPr lang="en-US" sz="3600" b="1" dirty="0">
              <a:latin typeface="Aptos" panose="020B0004020202020204" pitchFamily="34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587B122-1579-FDB8-443B-F05E622163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22387" y="1657350"/>
            <a:ext cx="8250237" cy="4895850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lv-LV" b="0" dirty="0">
                <a:latin typeface="Aptos" panose="020B0004020202020204" pitchFamily="34" charset="0"/>
              </a:rPr>
              <a:t>Izpēte – Iepazīšanās ar nepieciešamiem datiem, nosakot kāda veida rezultātus vēlās sasniegt un ar kādiem paņēmieniem to būs iespējams panākt. Apskatīju nozari un tās īpašības.</a:t>
            </a:r>
          </a:p>
          <a:p>
            <a:pPr marL="342900" indent="-342900">
              <a:buFont typeface="+mj-lt"/>
              <a:buAutoNum type="arabicPeriod"/>
            </a:pPr>
            <a:r>
              <a:rPr lang="lv-LV" b="0" dirty="0">
                <a:latin typeface="Aptos" panose="020B0004020202020204" pitchFamily="34" charset="0"/>
              </a:rPr>
              <a:t>Projektēšana – Pēc izpētes veikšanas sāku domāt ideju ar kādu varu panākt mērķi, un sāku domāt kādas valodas ir jāizmanto un kas būs nepieciešams spēlei, lai tā būtu pielietojama un interesanta.</a:t>
            </a:r>
          </a:p>
          <a:p>
            <a:pPr marL="342900" indent="-342900">
              <a:buFont typeface="+mj-lt"/>
              <a:buAutoNum type="arabicPeriod"/>
            </a:pPr>
            <a:r>
              <a:rPr lang="lv-LV" b="0" dirty="0">
                <a:latin typeface="Aptos" panose="020B0004020202020204" pitchFamily="34" charset="0"/>
              </a:rPr>
              <a:t>Kodēšana – Sāku rakstīt kodu programmai.</a:t>
            </a:r>
          </a:p>
          <a:p>
            <a:pPr marL="342900" indent="-342900">
              <a:buFont typeface="+mj-lt"/>
              <a:buAutoNum type="arabicPeriod"/>
            </a:pPr>
            <a:r>
              <a:rPr lang="lv-LV" b="0" dirty="0">
                <a:latin typeface="Aptos" panose="020B0004020202020204" pitchFamily="34" charset="0"/>
              </a:rPr>
              <a:t>Integrācija – Savieno visus materiālus, gan dizaina, gan koda kopā, lai tiktu iegūts kopprodukts ar kuru iespējams tālāk strādāt un apieties.</a:t>
            </a:r>
          </a:p>
          <a:p>
            <a:pPr marL="342900" indent="-342900">
              <a:buFont typeface="+mj-lt"/>
              <a:buAutoNum type="arabicPeriod"/>
            </a:pPr>
            <a:r>
              <a:rPr lang="lv-LV" b="0" dirty="0">
                <a:latin typeface="Aptos" panose="020B0004020202020204" pitchFamily="34" charset="0"/>
              </a:rPr>
              <a:t>Testēšana – Veicu pārbaudes testus vai izveidotajā spēlē viss strādā un vai tā ir darbošanās kārtībā.</a:t>
            </a:r>
          </a:p>
          <a:p>
            <a:pPr marL="342900" indent="-342900">
              <a:buFont typeface="+mj-lt"/>
              <a:buAutoNum type="arabicPeriod"/>
            </a:pPr>
            <a:endParaRPr lang="lv-LV" b="0" dirty="0">
              <a:latin typeface="Aptos" panose="020B0004020202020204" pitchFamily="34" charset="0"/>
            </a:endParaRPr>
          </a:p>
          <a:p>
            <a:r>
              <a:rPr lang="lv-LV" b="0" dirty="0">
                <a:latin typeface="Aptos" panose="020B0004020202020204" pitchFamily="34" charset="0"/>
              </a:rPr>
              <a:t>Pēc izstrādes būs arī nepieciešama uzturēšana – Ik pa laikam pārbaudu vai programmatūra (serveri) darbojās.</a:t>
            </a:r>
            <a:endParaRPr lang="en-US" b="0" dirty="0">
              <a:latin typeface="Aptos" panose="020B00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4B0ADB-527F-A58C-9372-D8502ED6F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1646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199" y="2667000"/>
            <a:ext cx="6696075" cy="1009649"/>
          </a:xfrm>
        </p:spPr>
        <p:txBody>
          <a:bodyPr/>
          <a:lstStyle/>
          <a:p>
            <a:r>
              <a:rPr lang="lv-LV" sz="4000" b="1" dirty="0">
                <a:latin typeface="Aptos" panose="020B0004020202020204" pitchFamily="34" charset="0"/>
              </a:rPr>
              <a:t>Paldies par uzmanību!</a:t>
            </a:r>
            <a:endParaRPr lang="en-US" sz="4000" b="1" dirty="0">
              <a:latin typeface="Aptos" panose="020B00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64C29E-DF30-4DC6-AB95-2016F9A703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95038" y="5755878"/>
            <a:ext cx="2343150" cy="600472"/>
          </a:xfrm>
        </p:spPr>
        <p:txBody>
          <a:bodyPr>
            <a:noAutofit/>
          </a:bodyPr>
          <a:lstStyle/>
          <a:p>
            <a:r>
              <a:rPr lang="lv-LV" dirty="0"/>
              <a:t>Edvards Dreimanis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0" y="1020445"/>
            <a:ext cx="2895600" cy="1325563"/>
          </a:xfrm>
        </p:spPr>
        <p:txBody>
          <a:bodyPr>
            <a:noAutofit/>
          </a:bodyPr>
          <a:lstStyle/>
          <a:p>
            <a:r>
              <a:rPr lang="lv-LV" sz="3200" b="1" dirty="0">
                <a:latin typeface="Aptos" panose="020B0004020202020204" pitchFamily="34" charset="0"/>
              </a:rPr>
              <a:t>Problēmas izpēte un analīze</a:t>
            </a:r>
            <a:endParaRPr lang="en-US" sz="3200" b="1" dirty="0">
              <a:latin typeface="Aptos" panose="020B00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D7E5-EF66-4BCD-8DAA-E9061157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674013"/>
            <a:ext cx="2895600" cy="3269589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lv-LV" dirty="0"/>
              <a:t>Izvēlētās jomas izpēte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v-LV" dirty="0"/>
              <a:t>Tirgus izpēte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v-LV" dirty="0"/>
              <a:t>Tirgus analīze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v-LV" dirty="0"/>
              <a:t>Ideja un skices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v-LV" dirty="0"/>
              <a:t>Svarīgākās funkcijas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v-LV" dirty="0"/>
              <a:t>Izstrādes plāns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02A8827-B1A1-2D2F-D6DD-E886B886C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8DBD1-DB29-D44F-FD5A-3071BB37EF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91375" y="228599"/>
            <a:ext cx="4179570" cy="692547"/>
          </a:xfrm>
        </p:spPr>
        <p:txBody>
          <a:bodyPr/>
          <a:lstStyle/>
          <a:p>
            <a:r>
              <a:rPr lang="lv-LV" sz="4000" b="1" dirty="0">
                <a:latin typeface="Aptos" panose="020B0004020202020204" pitchFamily="34" charset="0"/>
              </a:rPr>
              <a:t>Tirgus izpēte</a:t>
            </a:r>
            <a:endParaRPr lang="en-US" sz="4000" b="1" dirty="0">
              <a:latin typeface="Aptos" panose="020B0004020202020204" pitchFamily="34" charset="0"/>
            </a:endParaRPr>
          </a:p>
        </p:txBody>
      </p:sp>
      <p:pic>
        <p:nvPicPr>
          <p:cNvPr id="3" name="image16.png">
            <a:extLst>
              <a:ext uri="{FF2B5EF4-FFF2-40B4-BE49-F238E27FC236}">
                <a16:creationId xmlns:a16="http://schemas.microsoft.com/office/drawing/2014/main" id="{32F68A0C-C3E8-4272-EE10-BC6700846F49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1647507" y="1156264"/>
            <a:ext cx="9723438" cy="5473137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608796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750F1-81B0-59CE-C30B-F71D6D29B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1120" y="558801"/>
            <a:ext cx="9953308" cy="1780860"/>
          </a:xfrm>
        </p:spPr>
        <p:txBody>
          <a:bodyPr anchor="b">
            <a:normAutofit/>
          </a:bodyPr>
          <a:lstStyle/>
          <a:p>
            <a:r>
              <a:rPr lang="lv-LV" sz="3600" b="1" dirty="0">
                <a:latin typeface="Aptos" panose="020B0004020202020204" pitchFamily="34" charset="0"/>
              </a:rPr>
              <a:t>Tirgus analīze</a:t>
            </a:r>
            <a:endParaRPr lang="en-150" sz="3600" b="1" dirty="0">
              <a:latin typeface="Aptos" panose="020B0004020202020204" pitchFamily="34" charset="0"/>
            </a:endParaRP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E32A5561-2C8A-EA33-4AD4-F58D048C8C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41120" y="2798952"/>
            <a:ext cx="2722880" cy="351284"/>
          </a:xfrm>
        </p:spPr>
        <p:txBody>
          <a:bodyPr>
            <a:normAutofit lnSpcReduction="10000"/>
          </a:bodyPr>
          <a:lstStyle/>
          <a:p>
            <a:r>
              <a:rPr lang="lv-LV" sz="2000" dirty="0">
                <a:latin typeface="Aptos" panose="020B0004020202020204" pitchFamily="34" charset="0"/>
              </a:rPr>
              <a:t>Secinājumi</a:t>
            </a:r>
            <a:endParaRPr lang="en-US" dirty="0">
              <a:latin typeface="Aptos" panose="020B0004020202020204" pitchFamily="34" charset="0"/>
            </a:endParaRP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E3FA1496-65BE-5A0F-2E8A-ED016EAFDE69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1341120" y="3150236"/>
            <a:ext cx="2722880" cy="31489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lv-LV" sz="2000" dirty="0"/>
              <a:t>Cilvēki dod priekšroku «single-player» spēlēm, kas ļauj mums izprast kāda tipa spēli jāveido</a:t>
            </a:r>
          </a:p>
          <a:p>
            <a:pPr marL="0" indent="0">
              <a:buNone/>
            </a:pPr>
            <a:endParaRPr lang="lv-LV" sz="2000" dirty="0"/>
          </a:p>
          <a:p>
            <a:pPr marL="0" indent="0">
              <a:buNone/>
            </a:pPr>
            <a:r>
              <a:rPr lang="lv-LV" sz="2000" dirty="0"/>
              <a:t>Jo vecāks cilvēks, jo procentuāli lielāka daļa no tā vecuma diapazona izvēlas «signle-player» spēles</a:t>
            </a:r>
            <a:endParaRPr lang="en-US" sz="2000" dirty="0"/>
          </a:p>
        </p:txBody>
      </p:sp>
      <p:pic>
        <p:nvPicPr>
          <p:cNvPr id="5" name="image23.png">
            <a:extLst>
              <a:ext uri="{FF2B5EF4-FFF2-40B4-BE49-F238E27FC236}">
                <a16:creationId xmlns:a16="http://schemas.microsoft.com/office/drawing/2014/main" id="{3C689F77-9797-2227-81A1-7EB406E06EAF}"/>
              </a:ext>
            </a:extLst>
          </p:cNvPr>
          <p:cNvPicPr>
            <a:picLocks noGrp="1"/>
          </p:cNvPicPr>
          <p:nvPr>
            <p:ph sz="half" idx="14"/>
          </p:nvPr>
        </p:nvPicPr>
        <p:blipFill>
          <a:blip r:embed="rId2"/>
          <a:stretch>
            <a:fillRect/>
          </a:stretch>
        </p:blipFill>
        <p:spPr>
          <a:xfrm>
            <a:off x="4839654" y="2798952"/>
            <a:ext cx="6038846" cy="3381754"/>
          </a:xfrm>
          <a:prstGeom prst="rect">
            <a:avLst/>
          </a:prstGeom>
          <a:noFill/>
          <a:ln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4D1A9D-2200-57A8-736F-38EE8FEEACA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503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7288282" cy="2121177"/>
          </a:xfrm>
        </p:spPr>
        <p:txBody>
          <a:bodyPr/>
          <a:lstStyle/>
          <a:p>
            <a:r>
              <a:rPr lang="lv-LV" dirty="0"/>
              <a:t>Ideja 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22388" y="2763078"/>
            <a:ext cx="7288212" cy="3407051"/>
          </a:xfrm>
        </p:spPr>
        <p:txBody>
          <a:bodyPr>
            <a:normAutofit/>
          </a:bodyPr>
          <a:lstStyle/>
          <a:p>
            <a:r>
              <a:rPr lang="lv-LV" dirty="0">
                <a:latin typeface="Aptos" panose="020B0004020202020204" pitchFamily="34" charset="0"/>
              </a:rPr>
              <a:t>Spēle</a:t>
            </a:r>
            <a:endParaRPr lang="en-US" dirty="0">
              <a:latin typeface="Aptos" panose="020B0004020202020204" pitchFamily="34" charset="0"/>
            </a:endParaRPr>
          </a:p>
          <a:p>
            <a:pPr lvl="1"/>
            <a:r>
              <a:rPr lang="lv-LV" dirty="0"/>
              <a:t>Izveidot spēli kura neprasa daudz piepūles, lai izprast kā spēles ‘’mehānisms’’ strādā jeb citiem vārdiem kā spēlēt.</a:t>
            </a:r>
            <a:endParaRPr lang="en-US" dirty="0"/>
          </a:p>
          <a:p>
            <a:pPr lvl="1"/>
            <a:r>
              <a:rPr lang="lv-LV" dirty="0"/>
              <a:t>Izveidot spēli, kura var ļoti labi derēt gan mierīgai atpūtai, gan ar savstarpēju konkurējošu vidi (ang.-competetive).</a:t>
            </a:r>
            <a:endParaRPr lang="en-US" dirty="0"/>
          </a:p>
          <a:p>
            <a:pPr lvl="1"/>
            <a:r>
              <a:rPr lang="lv-LV" dirty="0"/>
              <a:t>Lai padarīt spēli plašāk izmantojamu un sarakstīties ar citiem cilvēkiem, ir nepieciešams izveidot ‘’chat’’ iespēju.</a:t>
            </a:r>
          </a:p>
          <a:p>
            <a:pPr lvl="1"/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E2E6A-35EC-1B8E-0FD7-8C67870AC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6505" y="286369"/>
            <a:ext cx="1898987" cy="646462"/>
          </a:xfrm>
        </p:spPr>
        <p:txBody>
          <a:bodyPr anchor="b">
            <a:normAutofit/>
          </a:bodyPr>
          <a:lstStyle/>
          <a:p>
            <a:r>
              <a:rPr lang="lv-LV" sz="4000" dirty="0"/>
              <a:t>Skices</a:t>
            </a:r>
            <a:endParaRPr lang="en-US" sz="4000" dirty="0"/>
          </a:p>
        </p:txBody>
      </p:sp>
      <p:sp>
        <p:nvSpPr>
          <p:cNvPr id="24" name="Slide Number Placeholder 3">
            <a:extLst>
              <a:ext uri="{FF2B5EF4-FFF2-40B4-BE49-F238E27FC236}">
                <a16:creationId xmlns:a16="http://schemas.microsoft.com/office/drawing/2014/main" id="{8240F692-F9ED-C4FD-67DC-00692AA07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 dirty="0"/>
          </a:p>
        </p:txBody>
      </p:sp>
      <p:pic>
        <p:nvPicPr>
          <p:cNvPr id="4" name="Picture 3" descr="A screenshot of a login form&#10;&#10;Description automatically generated">
            <a:extLst>
              <a:ext uri="{FF2B5EF4-FFF2-40B4-BE49-F238E27FC236}">
                <a16:creationId xmlns:a16="http://schemas.microsoft.com/office/drawing/2014/main" id="{38F6F875-3FE1-F4DF-D5FA-F6E01053C0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912" y="1876423"/>
            <a:ext cx="4938560" cy="3505578"/>
          </a:xfrm>
          <a:prstGeom prst="rect">
            <a:avLst/>
          </a:prstGeom>
        </p:spPr>
      </p:pic>
      <p:pic>
        <p:nvPicPr>
          <p:cNvPr id="6" name="Picture 5" descr="A screenshot of a chat&#10;&#10;Description automatically generated">
            <a:extLst>
              <a:ext uri="{FF2B5EF4-FFF2-40B4-BE49-F238E27FC236}">
                <a16:creationId xmlns:a16="http://schemas.microsoft.com/office/drawing/2014/main" id="{BA523371-3A1D-5A51-9F13-0FAB128D6F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0529" y="1876424"/>
            <a:ext cx="4947238" cy="3505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587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E2E6A-35EC-1B8E-0FD7-8C67870AC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6505" y="286369"/>
            <a:ext cx="1898987" cy="646462"/>
          </a:xfrm>
        </p:spPr>
        <p:txBody>
          <a:bodyPr anchor="b">
            <a:normAutofit/>
          </a:bodyPr>
          <a:lstStyle/>
          <a:p>
            <a:r>
              <a:rPr lang="lv-LV" sz="4000" dirty="0"/>
              <a:t>Skices</a:t>
            </a:r>
            <a:endParaRPr lang="en-US" sz="4000" dirty="0"/>
          </a:p>
        </p:txBody>
      </p:sp>
      <p:sp>
        <p:nvSpPr>
          <p:cNvPr id="24" name="Slide Number Placeholder 3">
            <a:extLst>
              <a:ext uri="{FF2B5EF4-FFF2-40B4-BE49-F238E27FC236}">
                <a16:creationId xmlns:a16="http://schemas.microsoft.com/office/drawing/2014/main" id="{8240F692-F9ED-C4FD-67DC-00692AA07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 dirty="0"/>
          </a:p>
        </p:txBody>
      </p:sp>
      <p:pic>
        <p:nvPicPr>
          <p:cNvPr id="8" name="Picture 7" descr="A screenshot of a phone&#10;&#10;Description automatically generated">
            <a:extLst>
              <a:ext uri="{FF2B5EF4-FFF2-40B4-BE49-F238E27FC236}">
                <a16:creationId xmlns:a16="http://schemas.microsoft.com/office/drawing/2014/main" id="{4975D455-41A4-5D5A-CFBC-97E2AA0A20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684" y="1876424"/>
            <a:ext cx="4947238" cy="3513523"/>
          </a:xfrm>
          <a:prstGeom prst="rect">
            <a:avLst/>
          </a:prstGeom>
        </p:spPr>
      </p:pic>
      <p:pic>
        <p:nvPicPr>
          <p:cNvPr id="4" name="Picture 3" descr="A screenshot of a chat&#10;&#10;Description automatically generated">
            <a:extLst>
              <a:ext uri="{FF2B5EF4-FFF2-40B4-BE49-F238E27FC236}">
                <a16:creationId xmlns:a16="http://schemas.microsoft.com/office/drawing/2014/main" id="{6245FBA6-67D9-F4D8-888D-262064C2D5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9080" y="1873184"/>
            <a:ext cx="4947238" cy="3515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3142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E2E6A-35EC-1B8E-0FD7-8C67870AC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6505" y="286369"/>
            <a:ext cx="1898987" cy="646462"/>
          </a:xfrm>
        </p:spPr>
        <p:txBody>
          <a:bodyPr anchor="b">
            <a:normAutofit/>
          </a:bodyPr>
          <a:lstStyle/>
          <a:p>
            <a:r>
              <a:rPr lang="lv-LV" sz="4000" dirty="0"/>
              <a:t>Skices</a:t>
            </a:r>
            <a:endParaRPr lang="en-US" sz="4000" dirty="0"/>
          </a:p>
        </p:txBody>
      </p:sp>
      <p:sp>
        <p:nvSpPr>
          <p:cNvPr id="24" name="Slide Number Placeholder 3">
            <a:extLst>
              <a:ext uri="{FF2B5EF4-FFF2-40B4-BE49-F238E27FC236}">
                <a16:creationId xmlns:a16="http://schemas.microsoft.com/office/drawing/2014/main" id="{8240F692-F9ED-C4FD-67DC-00692AA07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 dirty="0"/>
          </a:p>
        </p:txBody>
      </p:sp>
      <p:pic>
        <p:nvPicPr>
          <p:cNvPr id="4" name="Picture 3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1F8FDC46-BB73-E2D7-5841-9E63B8C364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098" y="1865537"/>
            <a:ext cx="4947239" cy="3507371"/>
          </a:xfrm>
          <a:prstGeom prst="rect">
            <a:avLst/>
          </a:prstGeom>
        </p:spPr>
      </p:pic>
      <p:pic>
        <p:nvPicPr>
          <p:cNvPr id="6" name="Picture 5" descr="A screenshot of a chat&#10;&#10;Description automatically generated">
            <a:extLst>
              <a:ext uri="{FF2B5EF4-FFF2-40B4-BE49-F238E27FC236}">
                <a16:creationId xmlns:a16="http://schemas.microsoft.com/office/drawing/2014/main" id="{4A32BBAC-4B6F-7D27-C5BC-95A42BB680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3664" y="1861171"/>
            <a:ext cx="4947237" cy="3511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2292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E2E6A-35EC-1B8E-0FD7-8C67870AC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6505" y="286369"/>
            <a:ext cx="1898987" cy="646462"/>
          </a:xfrm>
        </p:spPr>
        <p:txBody>
          <a:bodyPr anchor="b">
            <a:normAutofit/>
          </a:bodyPr>
          <a:lstStyle/>
          <a:p>
            <a:r>
              <a:rPr lang="lv-LV" sz="4000" dirty="0"/>
              <a:t>Skices</a:t>
            </a:r>
            <a:endParaRPr lang="en-US" sz="4000" dirty="0"/>
          </a:p>
        </p:txBody>
      </p:sp>
      <p:sp>
        <p:nvSpPr>
          <p:cNvPr id="24" name="Slide Number Placeholder 3">
            <a:extLst>
              <a:ext uri="{FF2B5EF4-FFF2-40B4-BE49-F238E27FC236}">
                <a16:creationId xmlns:a16="http://schemas.microsoft.com/office/drawing/2014/main" id="{8240F692-F9ED-C4FD-67DC-00692AA07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 dirty="0"/>
          </a:p>
        </p:txBody>
      </p:sp>
      <p:pic>
        <p:nvPicPr>
          <p:cNvPr id="5" name="Picture 4" descr="A screenshot of a message&#10;&#10;Description automatically generated">
            <a:extLst>
              <a:ext uri="{FF2B5EF4-FFF2-40B4-BE49-F238E27FC236}">
                <a16:creationId xmlns:a16="http://schemas.microsoft.com/office/drawing/2014/main" id="{69BC4042-121E-2889-6273-CF68244461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3462" y="1023842"/>
            <a:ext cx="6785075" cy="4810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454901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ustom" id="{F85C13B5-8B75-4CB8-BA5E-9CAC0747196D}" vid="{617487EE-AB70-4C55-8A81-E6744CC4A2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9168DCE-134F-4610-A6AA-88CEBE8D71D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5EDE3176-A15D-46A3-BDDB-64A0D73632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ABF691C-888B-4061-8A6F-D5CE84A0254B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{725C43EA-F83A-481D-80C8-AD0C152644D2}tf67328976_win32</Template>
  <TotalTime>3354</TotalTime>
  <Words>390</Words>
  <Application>Microsoft Office PowerPoint</Application>
  <PresentationFormat>Widescreen</PresentationFormat>
  <Paragraphs>67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Aptos</vt:lpstr>
      <vt:lpstr>Arial</vt:lpstr>
      <vt:lpstr>Calibri</vt:lpstr>
      <vt:lpstr>Tenorite</vt:lpstr>
      <vt:lpstr>Custom</vt:lpstr>
      <vt:lpstr>Airborne Eagle</vt:lpstr>
      <vt:lpstr>Problēmas izpēte un analīze</vt:lpstr>
      <vt:lpstr>Tirgus izpēte</vt:lpstr>
      <vt:lpstr>Tirgus analīze</vt:lpstr>
      <vt:lpstr>Ideja </vt:lpstr>
      <vt:lpstr>Skices</vt:lpstr>
      <vt:lpstr>Skices</vt:lpstr>
      <vt:lpstr>Skices</vt:lpstr>
      <vt:lpstr>Skices</vt:lpstr>
      <vt:lpstr>Nepieciešamās funkcijas</vt:lpstr>
      <vt:lpstr>Izstrādes plāns</vt:lpstr>
      <vt:lpstr>Paldies par uzmanību!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Airborne Eagle</dc:title>
  <dc:creator>Edvards Dreimanis</dc:creator>
  <cp:lastModifiedBy>Edvards Dreimanis</cp:lastModifiedBy>
  <cp:revision>1</cp:revision>
  <dcterms:created xsi:type="dcterms:W3CDTF">2024-05-17T10:34:38Z</dcterms:created>
  <dcterms:modified xsi:type="dcterms:W3CDTF">2024-05-20T02:14:34Z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