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2F2-BB8F-2A65-757E-656C6D8C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949E-0806-1CE2-CAB4-EE4410A1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5D8-CE09-124D-E600-F912BC8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FCA-33B8-7988-B1C1-8D9319DC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D3AD-53D1-BAEC-3D79-DED08F9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6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C7B-9F78-ADC3-9FB6-8A930280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4007-E159-ACF4-28DC-ADFAF4B1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8C6-7E52-6057-C5F6-5513EC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02-318D-6714-8944-F1ED60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E1AC-ED41-A183-318F-5C2ECB0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02E0-7794-BA80-1B09-B245062B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9F01-80E3-29AE-2C25-A88CE728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2A0-068E-04E0-FC02-30E92EA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084-63A3-4C76-2108-9239AE5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06C-3725-AE45-6444-08BA15C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1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E45-BAE5-2A30-395C-4BAD52FF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A27-FA3D-9146-C00F-CC7298B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81C-9277-90EB-7FC9-9826D4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B8F-6541-1104-0836-2B01032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5381-E551-DA58-1E1E-A16270B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1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4A9B-9B1B-1A15-73B3-9CB8FAF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ECB4-3325-74C6-8C20-E076793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EC37-7B99-2226-B70F-C8ADF57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BCA-AD21-C1C9-BB96-856AB32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25DC-9327-A656-EFB7-723E86C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447-5075-9EA5-ECB8-71D6F8C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8DD-A166-6B55-0AD5-6AF7B2491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45-EE0A-2BC4-28C5-C2F1CCA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F95-894E-25D2-81C4-A719D25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2080-C56C-E57D-F256-367440E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0EAB-BB4F-3DED-E889-41FA840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F31-65C2-5BC0-D86F-4692123F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A26E-56F5-CE74-EF21-E5BF9BE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20A7-F8EF-7838-9617-08D87F31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5A12-8B45-681C-B8B8-150A3895E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531-6610-5E05-6106-2EB46592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3EC9-6BB5-0A78-539E-11A5852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1EFB-1C40-47B3-81AB-7BE4D3B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9987-FB45-3891-05B5-F9BD3A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0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77A-2C7E-7E77-76F4-DE718B4F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B10E-7AEE-8EED-B80A-51A20DB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6F8D-E27E-ECFC-91C8-60FB80C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509A-D33D-A350-528A-7004A55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3AAA9-385C-6E6E-57C3-983DCDC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ACBF-2A5B-1AA0-89BB-1AD789D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2888-C481-FA9B-31E0-30F0F59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C65-A720-B1B9-26C9-1A0F111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FF9-39A6-446B-8F4D-5FFABD54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992D-116A-E572-091E-45A8438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D5FA-F3EE-4629-AF96-A20EF96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64EC-E93F-622A-FCC0-C7ACECC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1C51-D9AD-9CF9-851D-5332F3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1725-7F7C-E92C-78B2-3597F94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66C6-AA66-2AC3-849C-B41BDB80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9205-CB7C-093B-302C-ACE1272B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991F-E61A-BA18-187B-6830EE5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01DC-01F5-AA0E-5D8D-9524AB1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AFF8-8C77-AE59-5C89-F1690E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CD891-A800-C2B3-4E46-72E5608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3861-6CA5-6D2B-2629-35FDB3B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F216-7D68-C67E-D525-D64981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DA0D-E9DB-40FF-831C-74D9A44A70C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5626-C283-30A3-817B-C3F5D8E1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A4DA-80FE-C021-4714-42BD0AB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5BCE84-8F22-DF4C-D3CD-1C1F3B8E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BE97-8F61-E372-8249-7084930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23" y="1617805"/>
            <a:ext cx="3272754" cy="229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F4CC-9E1C-AE36-BD87-B0D69183B7A4}"/>
              </a:ext>
            </a:extLst>
          </p:cNvPr>
          <p:cNvSpPr txBox="1"/>
          <p:nvPr/>
        </p:nvSpPr>
        <p:spPr>
          <a:xfrm>
            <a:off x="3691333" y="4019007"/>
            <a:ext cx="48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dirty="0">
                <a:effectLst/>
              </a:rPr>
              <a:t>A csapatunk bemutatja Szavazz.hu-t.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F7C2-982E-7621-52C6-390DA14A85D8}"/>
              </a:ext>
            </a:extLst>
          </p:cNvPr>
          <p:cNvSpPr txBox="1"/>
          <p:nvPr/>
        </p:nvSpPr>
        <p:spPr>
          <a:xfrm>
            <a:off x="4459623" y="62337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2948054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Dokumentáció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tartalma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B046-E4AA-47C0-3140-ED5578D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Mit tartalmaz?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 szoftver céljának leírása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Technikai részletek: architektúra, technológiák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Használati útmutató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Telepítési lépések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Tesztelés bemutatása</a:t>
            </a:r>
          </a:p>
          <a:p>
            <a:pPr>
              <a:buClr>
                <a:srgbClr val="033473"/>
              </a:buClr>
              <a:buFontTx/>
              <a:buChar char="-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Hol érhető el?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GitHub repository-ban elérhető README és dokumentációs fájlok formájában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28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Csapatmunka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szerepek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AEF53-AA15-A0D3-4080-3A6FEA935F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Kinek mi volt a feladata?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Bodri Dávid: frontend fejlesztés, tesztelés, projektmenedzsment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Pál Edvin: backend fejlesztés, adatbázis tervezés, dokumentáció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eszközöket használtatok a szervezéshez?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Notepad a feladatok nyomon követésére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GitHub Projects a fejlesztési állapotok kezeléséhez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Discord a csapaton belüli kommunikációhoz</a:t>
            </a:r>
          </a:p>
        </p:txBody>
      </p:sp>
    </p:spTree>
    <p:extLst>
      <p:ext uri="{BB962C8B-B14F-4D97-AF65-F5344CB8AC3E}">
        <p14:creationId xmlns:p14="http://schemas.microsoft.com/office/powerpoint/2010/main" val="344789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összegzés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Mit tanultunk a projektből?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Csapatmunka és szerepek fontossága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Gyakorlati tapasztalat a teljes fejlesztési folyamatban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Modern technológiák használata (React, Node.js, MySQL)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Hatékony hibakeresés és tesztelés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nehézségeket kellett leküzdeni?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Kommunikációs és időbeli egyeztetés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Funkciók összekapcsolása a backend és frontend között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Reszponzív felület kialakítása minden eszközre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8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A68-2F9C-3BD2-74AE-199F74C8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71" y="3073644"/>
            <a:ext cx="5427853" cy="710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227E-1BF0-29DF-B600-902971BF7B7D}"/>
              </a:ext>
            </a:extLst>
          </p:cNvPr>
          <p:cNvSpPr txBox="1"/>
          <p:nvPr/>
        </p:nvSpPr>
        <p:spPr>
          <a:xfrm>
            <a:off x="4275238" y="6426663"/>
            <a:ext cx="36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solidFill>
                  <a:schemeClr val="bg1"/>
                </a:solidFill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401848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projekt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6CF-804E-1AE1-5309-2351B88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938" cy="4351338"/>
          </a:xfrm>
        </p:spPr>
        <p:txBody>
          <a:bodyPr/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problémára nyújt megoldást?</a:t>
            </a:r>
          </a:p>
          <a:p>
            <a:pPr marL="0" indent="0">
              <a:buNone/>
            </a:pPr>
            <a:r>
              <a:rPr lang="hu-HU" dirty="0"/>
              <a:t>Egy online politikai szavazó oldal gyors és egyszerű véleménynyilvánítást tesz lehetővé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Kik a célfelhasználók?</a:t>
            </a:r>
          </a:p>
          <a:p>
            <a:pPr marL="0" indent="0">
              <a:buNone/>
            </a:pPr>
            <a:r>
              <a:rPr lang="hu-HU" dirty="0"/>
              <a:t>Átlagos választópolgárok, politikai érdeklődésű állampolgárok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szoftver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funkciói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EF7A13-080A-F760-509B-E371F99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7661"/>
            <a:ext cx="8614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Szavazások lebonyolítása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 a pártokra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Eredmények valós idejű megjelenítése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Felhasználói fiók regisztráció és belépés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Admin felület az adatok kezelésére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Reszponzív, mobilbarát felület</a:t>
            </a:r>
          </a:p>
        </p:txBody>
      </p:sp>
    </p:spTree>
    <p:extLst>
      <p:ext uri="{BB962C8B-B14F-4D97-AF65-F5344CB8AC3E}">
        <p14:creationId xmlns:p14="http://schemas.microsoft.com/office/powerpoint/2010/main" val="7248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4AA-4566-BD44-2B74-C38AE2A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Műszaki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áttekintés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A78-B2C8-A107-3A93-2CAA768E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Architektúra:</a:t>
            </a:r>
            <a:endParaRPr lang="hu-HU" sz="3500" dirty="0"/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Kliens-szerver 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RESTful API kommunikáció</a:t>
            </a:r>
          </a:p>
          <a:p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Használt technológiák:</a:t>
            </a:r>
            <a:endParaRPr lang="hu-HU" sz="3500" dirty="0"/>
          </a:p>
          <a:p>
            <a:pPr marL="0" indent="0">
              <a:buNone/>
            </a:pPr>
            <a:r>
              <a:rPr lang="hu-HU" sz="3000" b="1" dirty="0"/>
              <a:t>- Frontend:</a:t>
            </a:r>
            <a:r>
              <a:rPr lang="hu-HU" sz="3000" dirty="0"/>
              <a:t> React.js + CSS</a:t>
            </a:r>
          </a:p>
          <a:p>
            <a:pPr marL="0" indent="0">
              <a:buNone/>
            </a:pPr>
            <a:r>
              <a:rPr lang="hu-HU" sz="3000" b="1" dirty="0"/>
              <a:t>- Backend:</a:t>
            </a:r>
            <a:r>
              <a:rPr lang="hu-HU" sz="3000" dirty="0"/>
              <a:t> Node.js (Express.js)</a:t>
            </a:r>
          </a:p>
          <a:p>
            <a:pPr marL="0" indent="0">
              <a:buNone/>
            </a:pPr>
            <a:r>
              <a:rPr lang="hu-HU" sz="3000" b="1" dirty="0"/>
              <a:t>- Adatbázis:</a:t>
            </a:r>
            <a:r>
              <a:rPr lang="hu-HU" sz="3000" dirty="0"/>
              <a:t> MySQL</a:t>
            </a:r>
          </a:p>
          <a:p>
            <a:pPr marL="0" indent="0">
              <a:buNone/>
            </a:pPr>
            <a:r>
              <a:rPr lang="hu-HU" sz="3000" b="1" dirty="0"/>
              <a:t>- Verziókezelés:</a:t>
            </a:r>
            <a:r>
              <a:rPr lang="hu-HU" sz="3000" dirty="0"/>
              <a:t> GitHub</a:t>
            </a:r>
          </a:p>
          <a:p>
            <a:pPr marL="0" indent="0">
              <a:buNone/>
            </a:pPr>
            <a:r>
              <a:rPr lang="hu-HU" sz="3000" b="1" dirty="0"/>
              <a:t>- Fejlesztői eszközök:</a:t>
            </a:r>
            <a:r>
              <a:rPr lang="hu-HU" sz="3000" dirty="0"/>
              <a:t> Visual Studio Code, Postman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4C53-C04F-C98F-79CE-9075F10F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7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Adatbázis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E2A-8FBD-02A0-BD35-A89369EA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914776" cy="3610709"/>
          </a:xfrm>
        </p:spPr>
        <p:txBody>
          <a:bodyPr>
            <a:norm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b="1" dirty="0"/>
              <a:t>DBD-diagram / Adatbázismodell: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CF4C-D87A-8843-8429-050A5C316CC0}"/>
              </a:ext>
            </a:extLst>
          </p:cNvPr>
          <p:cNvSpPr txBox="1"/>
          <p:nvPr/>
        </p:nvSpPr>
        <p:spPr>
          <a:xfrm>
            <a:off x="6295588" y="2043739"/>
            <a:ext cx="57299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2800" b="1" dirty="0"/>
              <a:t> Adattárolás logikája: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r>
              <a:rPr lang="hu-HU" sz="2400" dirty="0"/>
              <a:t>- Felhasználói adatok tárolása (regisztráció, belépés)</a:t>
            </a:r>
          </a:p>
          <a:p>
            <a:pPr marL="0" indent="0">
              <a:buNone/>
            </a:pPr>
            <a:r>
              <a:rPr lang="hu-HU" sz="2400" dirty="0"/>
              <a:t>- Szavazási adatok mentése</a:t>
            </a:r>
          </a:p>
          <a:p>
            <a:pPr marL="0" indent="0">
              <a:buNone/>
            </a:pPr>
            <a:r>
              <a:rPr lang="hu-HU" sz="2400" dirty="0"/>
              <a:t>- Eredmények összesítése és lekérdezése</a:t>
            </a:r>
          </a:p>
          <a:p>
            <a:pPr marL="0" indent="0">
              <a:buNone/>
            </a:pPr>
            <a:r>
              <a:rPr lang="hu-HU" sz="2400" dirty="0"/>
              <a:t>- Adatok biztonságos tárolása és titkosítása (pl. bcrypt használat)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93653-646E-7A94-460A-891154C0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7" y="2600587"/>
            <a:ext cx="3872196" cy="32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>
                <a:latin typeface="+mn-lt"/>
              </a:rPr>
              <a:t>Backend </a:t>
            </a:r>
            <a:r>
              <a:rPr lang="sv-SE" sz="4000" b="1" dirty="0">
                <a:solidFill>
                  <a:srgbClr val="033473"/>
                </a:solidFill>
                <a:latin typeface="+mn-lt"/>
              </a:rPr>
              <a:t>(szerver oldali komponens)</a:t>
            </a:r>
            <a:endParaRPr lang="hu-HU" sz="4000" b="1" dirty="0">
              <a:solidFill>
                <a:srgbClr val="03347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F693F5-C505-1495-0196-C7711B5DC87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Főbb funkciók:</a:t>
            </a:r>
            <a:endParaRPr lang="hu-HU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API végpontok:</a:t>
            </a:r>
            <a:endParaRPr lang="hu-HU" dirty="0"/>
          </a:p>
          <a:p>
            <a:pPr marL="742950" lvl="1" indent="-285750"/>
            <a:r>
              <a:rPr lang="hu-HU" b="1" dirty="0"/>
              <a:t>POST /register</a:t>
            </a:r>
            <a:r>
              <a:rPr lang="hu-HU" dirty="0"/>
              <a:t> - Felhasználói regisztráció</a:t>
            </a:r>
          </a:p>
          <a:p>
            <a:pPr marL="742950" lvl="1" indent="-285750"/>
            <a:r>
              <a:rPr lang="hu-HU" b="1" dirty="0"/>
              <a:t>POST /login</a:t>
            </a:r>
            <a:r>
              <a:rPr lang="hu-HU" dirty="0"/>
              <a:t> - Felhasználói bejelentkezés</a:t>
            </a:r>
          </a:p>
          <a:p>
            <a:pPr marL="742950" lvl="1" indent="-285750"/>
            <a:r>
              <a:rPr lang="hu-HU" b="1" dirty="0"/>
              <a:t>GET /votes</a:t>
            </a:r>
            <a:r>
              <a:rPr lang="hu-HU" dirty="0"/>
              <a:t> - Aktuális szavazások lekérése</a:t>
            </a:r>
          </a:p>
          <a:p>
            <a:pPr marL="742950" lvl="1" indent="-285750"/>
            <a:r>
              <a:rPr lang="hu-HU" b="1" dirty="0"/>
              <a:t>POST /voting</a:t>
            </a:r>
            <a:r>
              <a:rPr lang="hu-HU" dirty="0"/>
              <a:t> - Szavazat leadása</a:t>
            </a:r>
          </a:p>
          <a:p>
            <a:pPr marL="742950" lvl="1" indent="-285750"/>
            <a:r>
              <a:rPr lang="hu-HU" b="1" dirty="0"/>
              <a:t>GET /results</a:t>
            </a:r>
            <a:r>
              <a:rPr lang="hu-HU" dirty="0"/>
              <a:t> - Szavazatok eredményeinek lekérése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Technológia</a:t>
            </a:r>
            <a:r>
              <a:rPr lang="hu-HU" sz="29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Backend:</a:t>
            </a:r>
            <a:r>
              <a:rPr lang="hu-HU" dirty="0"/>
              <a:t> Node.js + Express.js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Adatbázis:</a:t>
            </a:r>
            <a:r>
              <a:rPr lang="hu-HU" dirty="0"/>
              <a:t> MySQL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(JSON Web Token)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Adatkezelés:</a:t>
            </a:r>
            <a:r>
              <a:rPr lang="hu-HU" dirty="0"/>
              <a:t> SQL lekérdezések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800" b="1" dirty="0"/>
              <a:t> Biztonság:</a:t>
            </a:r>
            <a:endParaRPr lang="hu-HU" sz="5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Jelszókezelés:</a:t>
            </a:r>
            <a:r>
              <a:rPr lang="hu-HU" dirty="0"/>
              <a:t> Bcrypt hash-elés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(token alapú)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514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Frontend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(kliens oldali komponens)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C33C7-4B4E-0AE9-A870-F0560DDCEA26}"/>
              </a:ext>
            </a:extLst>
          </p:cNvPr>
          <p:cNvSpPr txBox="1"/>
          <p:nvPr/>
        </p:nvSpPr>
        <p:spPr>
          <a:xfrm>
            <a:off x="838200" y="1599228"/>
            <a:ext cx="1088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Asztali nézet bemutatása:</a:t>
            </a:r>
            <a:endParaRPr lang="hu-HU" sz="3200" dirty="0"/>
          </a:p>
          <a:p>
            <a:r>
              <a:rPr lang="hu-HU" sz="2000" dirty="0"/>
              <a:t>- Letisztult felület, könnyen kezelhető menük</a:t>
            </a:r>
          </a:p>
          <a:p>
            <a:r>
              <a:rPr lang="hu-HU" sz="2000" dirty="0"/>
              <a:t>- Szavazások listázása</a:t>
            </a:r>
          </a:p>
          <a:p>
            <a:r>
              <a:rPr lang="hu-HU" sz="2000" dirty="0"/>
              <a:t>- Eredmények megjelenítése grafikonokkal vagy százalékos formában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Mobilnézet bemutatása:</a:t>
            </a:r>
            <a:endParaRPr lang="hu-HU" sz="3200" dirty="0"/>
          </a:p>
          <a:p>
            <a:r>
              <a:rPr lang="hu-HU" sz="2000" dirty="0"/>
              <a:t>- Teljes funkcionalitás mobilon is</a:t>
            </a:r>
          </a:p>
          <a:p>
            <a:r>
              <a:rPr lang="hu-HU" sz="2000" dirty="0"/>
              <a:t>- Mobilbarát navigáció és elrendezés</a:t>
            </a:r>
          </a:p>
          <a:p>
            <a:r>
              <a:rPr lang="hu-HU" sz="2000" dirty="0"/>
              <a:t>- Érintőképernyőre optimalizált kezelőfelület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400050" indent="-4000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Reszponzivitás:</a:t>
            </a:r>
            <a:endParaRPr lang="hu-HU" sz="3200" dirty="0"/>
          </a:p>
          <a:p>
            <a:r>
              <a:rPr lang="hu-HU" sz="2000" dirty="0"/>
              <a:t>- Teljesen reszponzív design (React + CSS)</a:t>
            </a:r>
          </a:p>
          <a:p>
            <a:r>
              <a:rPr lang="hu-HU" sz="2000" dirty="0"/>
              <a:t>- Automatikusan alkalmazkodik a különböző képernyőméretekhez</a:t>
            </a:r>
          </a:p>
          <a:p>
            <a:r>
              <a:rPr lang="hu-HU" sz="2000" dirty="0"/>
              <a:t>- Tesztelve több eszközön (telefon, tablet, laptop)</a:t>
            </a:r>
          </a:p>
        </p:txBody>
      </p:sp>
    </p:spTree>
    <p:extLst>
      <p:ext uri="{BB962C8B-B14F-4D97-AF65-F5344CB8AC3E}">
        <p14:creationId xmlns:p14="http://schemas.microsoft.com/office/powerpoint/2010/main" val="150578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Tesztelési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módok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1D3-7F12-E112-4067-93519929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100" b="1" dirty="0"/>
              <a:t>Tesztelt funkciók:</a:t>
            </a:r>
            <a:endParaRPr lang="hu-HU" sz="41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Regisztráció és bejelentkezés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Szavazatok leadása és feldolgozása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Eredmények helyes megjelenítése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Jogosultságkezelés (pl. admin funkciók elérése)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Reszponzív megjelenítés különböző eszközökön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46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600" b="1" dirty="0"/>
              <a:t>Használt tesztelési módszerek:</a:t>
            </a:r>
            <a:endParaRPr lang="hu-HU" sz="46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Manuális tesztelés (különböző felhasználói szerepekkel)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Egységtesztek (pl. bejelentkezés logika, API végpontok)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Böngészőtesztelés különböző képernyőméreteken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 validálás (pl. adatok helyes mentése, kapcsolatok)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14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Kódminőség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fejlesztési elvek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8935F-C815-97B0-E95E-DCC1720B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572"/>
            <a:ext cx="619009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Tiszta kód elvek alkalmazása: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Átlátható, jól strukturált fájlszerkezet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Beszédes változónév-használat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Kód duplikációk kerülése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Függvények egyszerű, egy felelősségre épülő logikája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Komponensek újrahasznosíthatósága (frontend)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Tx/>
              <a:buChar char="-"/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Verziókezelés: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 használata folyamatos mentéshez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GitHub repository a csapatmunkához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Branch-kezelés funkciónként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Közös kódellenőrzés</a:t>
            </a:r>
          </a:p>
        </p:txBody>
      </p:sp>
    </p:spTree>
    <p:extLst>
      <p:ext uri="{BB962C8B-B14F-4D97-AF65-F5344CB8AC3E}">
        <p14:creationId xmlns:p14="http://schemas.microsoft.com/office/powerpoint/2010/main" val="149731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615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A projekt célja</vt:lpstr>
      <vt:lpstr>A szoftver funkciói</vt:lpstr>
      <vt:lpstr>Műszaki áttekintés</vt:lpstr>
      <vt:lpstr>Adatbázis tervezés</vt:lpstr>
      <vt:lpstr>Backend (szerver oldali komponens)</vt:lpstr>
      <vt:lpstr>Frontend (kliens oldali komponens)</vt:lpstr>
      <vt:lpstr>Tesztelési módok</vt:lpstr>
      <vt:lpstr>Kódminőség és fejlesztési elvek</vt:lpstr>
      <vt:lpstr>Dokumentáció tartalma</vt:lpstr>
      <vt:lpstr>Csapatmunka és szerepek</vt:lpstr>
      <vt:lpstr>Projekt összegzés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</dc:creator>
  <cp:lastModifiedBy>Dávid</cp:lastModifiedBy>
  <cp:revision>7</cp:revision>
  <dcterms:created xsi:type="dcterms:W3CDTF">2025-04-13T11:53:18Z</dcterms:created>
  <dcterms:modified xsi:type="dcterms:W3CDTF">2025-04-13T13:03:00Z</dcterms:modified>
</cp:coreProperties>
</file>