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70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8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72F2-BB8F-2A65-757E-656C6D8C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2949E-0806-1CE2-CAB4-EE4410A1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05D8-CE09-124D-E600-F912BC89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1FCA-33B8-7988-B1C1-8D9319DC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0D3AD-53D1-BAEC-3D79-DED08F97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66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1C7B-9F78-ADC3-9FB6-8A930280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64007-E159-ACF4-28DC-ADFAF4B1D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98C6-7E52-6057-C5F6-5513ECA2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D002-318D-6714-8944-F1ED6058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E1AC-ED41-A183-318F-5C2ECB0A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94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102E0-7794-BA80-1B09-B245062BB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A9F01-80E3-29AE-2C25-A88CE7286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EF2A0-068E-04E0-FC02-30E92EAA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B084-63A3-4C76-2108-9239AE59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206C-3725-AE45-6444-08BA15CE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110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7E45-BAE5-2A30-395C-4BAD52FF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DA27-FA3D-9146-C00F-CC7298B3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781C-9277-90EB-7FC9-9826D4AF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0B8F-6541-1104-0836-2B010321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5381-E551-DA58-1E1E-A16270BC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614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4A9B-9B1B-1A15-73B3-9CB8FAF2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0ECB4-3325-74C6-8C20-E076793D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EC37-7B99-2226-B70F-C8ADF57E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0BCA-AD21-C1C9-BB96-856AB32A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25DC-9327-A656-EFB7-723E86CF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08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E447-5075-9EA5-ECB8-71D6F8C4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98DD-A166-6B55-0AD5-6AF7B2491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60645-EE0A-2BC4-28C5-C2F1CCAAF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8F95-894E-25D2-81C4-A719D253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B2080-C56C-E57D-F256-367440EB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C0EAB-BB4F-3DED-E889-41FA8406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09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0F31-65C2-5BC0-D86F-4692123F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5A26E-56F5-CE74-EF21-E5BF9BE8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620A7-F8EF-7838-9617-08D87F316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45A12-8B45-681C-B8B8-150A3895E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84531-6610-5E05-6106-2EB465921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93EC9-6BB5-0A78-539E-11A5852F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E1EFB-1C40-47B3-81AB-7BE4D3BF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69987-FB45-3891-05B5-F9BD3A26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101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C77A-2C7E-7E77-76F4-DE718B4F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7B10E-7AEE-8EED-B80A-51A20DBE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E6F8D-E27E-ECFC-91C8-60FB80C3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509A-D33D-A350-528A-7004A557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64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3AAA9-385C-6E6E-57C3-983DCDCD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9ACBF-2A5B-1AA0-89BB-1AD789D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02888-C481-FA9B-31E0-30F0F595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20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CC65-A720-B1B9-26C9-1A0F1115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D1FF9-39A6-446B-8F4D-5FFABD543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8992D-116A-E572-091E-45A8438DE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DD5FA-F3EE-4629-AF96-A20EF960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864EC-E93F-622A-FCC0-C7ACECC6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91C51-D9AD-9CF9-851D-5332F358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48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1725-7F7C-E92C-78B2-3597F94E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266C6-AA66-2AC3-849C-B41BDB808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D9205-CB7C-093B-302C-ACE1272BC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9991F-E61A-BA18-187B-6830EE51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001DC-01F5-AA0E-5D8D-9524AB1E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8AFF8-8C77-AE59-5C89-F1690E34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30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CD891-A800-C2B3-4E46-72E56086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23861-6CA5-6D2B-2629-35FDB3B4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F216-7D68-C67E-D525-D649813F8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65626-C283-30A3-817B-C3F5D8E1D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A4DA-80FE-C021-4714-42BD0AB04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61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35BCE84-8F22-DF4C-D3CD-1C1F3B8E9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1BE97-8F61-E372-8249-70849306B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23" y="1617805"/>
            <a:ext cx="3272754" cy="2290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2F4CC-9E1C-AE36-BD87-B0D69183B7A4}"/>
              </a:ext>
            </a:extLst>
          </p:cNvPr>
          <p:cNvSpPr txBox="1"/>
          <p:nvPr/>
        </p:nvSpPr>
        <p:spPr>
          <a:xfrm>
            <a:off x="3691333" y="4019007"/>
            <a:ext cx="4809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b="1" i="0" dirty="0">
                <a:effectLst/>
              </a:rPr>
              <a:t>A csapatunk bemutatja Szavazz.hu-t.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CF7C2-982E-7621-52C6-390DA14A85D8}"/>
              </a:ext>
            </a:extLst>
          </p:cNvPr>
          <p:cNvSpPr txBox="1"/>
          <p:nvPr/>
        </p:nvSpPr>
        <p:spPr>
          <a:xfrm>
            <a:off x="4459623" y="623371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b="1" i="0" dirty="0">
                <a:effectLst/>
              </a:rPr>
              <a:t>Készítette: Bodri Dávid, Pál Edvin</a:t>
            </a:r>
          </a:p>
        </p:txBody>
      </p:sp>
    </p:spTree>
    <p:extLst>
      <p:ext uri="{BB962C8B-B14F-4D97-AF65-F5344CB8AC3E}">
        <p14:creationId xmlns:p14="http://schemas.microsoft.com/office/powerpoint/2010/main" val="294805426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Dokumentáció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tartalma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B046-E4AA-47C0-3140-ED5578D0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Mit tartalmaz?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A szoftver céljának leírása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Technikai részletek: architektúra, technológiák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Használati útmutató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Telepítési lépések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Adatbázismodell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Tesztelés bemutatása</a:t>
            </a:r>
          </a:p>
          <a:p>
            <a:pPr>
              <a:buClr>
                <a:srgbClr val="033473"/>
              </a:buClr>
              <a:buFontTx/>
              <a:buChar char="-"/>
            </a:pPr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Hol érhető el?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GitHub repository-ban elérhető README és dokumentációs fájlok formájában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2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Csapatmunka és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szerepek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5AEF53-AA15-A0D3-4080-3A6FEA935FDE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Kinek mi volt a feladata?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Bodri Dávid: frontend fejlesztés, tesztelés, projektmenedzsment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Pál Edvin: backend fejlesztés, adatbázis tervezés, dokumentáció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Milyen eszközöket használtatok a szervezéshez?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Notepad a feladatok nyomon követésére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GitHub Projects a fejlesztési állapotok kezeléséhez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Discord a csapaton belüli kommunikációhoz</a:t>
            </a:r>
          </a:p>
        </p:txBody>
      </p:sp>
    </p:spTree>
    <p:extLst>
      <p:ext uri="{BB962C8B-B14F-4D97-AF65-F5344CB8AC3E}">
        <p14:creationId xmlns:p14="http://schemas.microsoft.com/office/powerpoint/2010/main" val="344789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Projekt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összegzés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2095-7CDB-2A5B-1CDD-21CA9AB2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Mit tanultunk a projektből?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Csapatmunka és szerepek fontossága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Gyakorlati tapasztalat a teljes fejlesztési folyamatban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Modern technológiák használata (React, Node.js, MySQL)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Hatékony hibakeresés és tesztelés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2400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Milyen nehézségeket kellett leküzdeni?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Kommunikációs és időbeli egyeztetés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Funkciók összekapcsolása a backend és frontend között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Reszponzív felület kialakítása minden eszközre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69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Projekt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fejleszthetőség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2095-7CDB-2A5B-1CDD-21CA9AB2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Ügyfélkapu-alapú hitelesítés integrálása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3200" b="1" dirty="0"/>
              <a:t>-</a:t>
            </a:r>
            <a:r>
              <a:rPr lang="hu-HU" sz="2400" dirty="0"/>
              <a:t>A rendszer bővítése Ügyfélkapu-autentikációval a hivatalos és megbízható felhasználói azonosítás érdekében.</a:t>
            </a:r>
          </a:p>
          <a:p>
            <a:pPr marL="0" indent="0">
              <a:buClr>
                <a:srgbClr val="033473"/>
              </a:buClr>
              <a:buNone/>
            </a:pPr>
            <a:endParaRPr lang="hu-HU" sz="2400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Mobilalkalmazás fejlesztése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Külön Android/iOS alkalmazás a szavazás lebonyolításához és értesítések küldéséhez.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2400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Auditnapló és eseménykövetés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Minden művelet naplózása visszakövethetőség és biztonsági ellenőrzés céljából.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92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4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4A68-2F9C-3BD2-74AE-199F74C8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071" y="3073644"/>
            <a:ext cx="5427853" cy="7107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4400" b="1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D227E-1BF0-29DF-B600-902971BF7B7D}"/>
              </a:ext>
            </a:extLst>
          </p:cNvPr>
          <p:cNvSpPr txBox="1"/>
          <p:nvPr/>
        </p:nvSpPr>
        <p:spPr>
          <a:xfrm>
            <a:off x="4275238" y="6426663"/>
            <a:ext cx="3641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b="1" i="0" dirty="0">
                <a:solidFill>
                  <a:schemeClr val="bg1"/>
                </a:solidFill>
                <a:effectLst/>
              </a:rPr>
              <a:t>Készítette: Bodri Dávid, Pál Edvin</a:t>
            </a:r>
          </a:p>
        </p:txBody>
      </p:sp>
    </p:spTree>
    <p:extLst>
      <p:ext uri="{BB962C8B-B14F-4D97-AF65-F5344CB8AC3E}">
        <p14:creationId xmlns:p14="http://schemas.microsoft.com/office/powerpoint/2010/main" val="40184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4A0-802C-752E-F8D3-090CE99A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latin typeface="+mn-lt"/>
                <a:ea typeface="+mn-ea"/>
                <a:cs typeface="+mn-cs"/>
              </a:rPr>
              <a:t>A projekt </a:t>
            </a:r>
            <a:r>
              <a:rPr lang="hu-HU" b="1" dirty="0">
                <a:solidFill>
                  <a:srgbClr val="033473"/>
                </a:solidFill>
                <a:latin typeface="+mn-lt"/>
                <a:ea typeface="+mn-ea"/>
                <a:cs typeface="+mn-cs"/>
              </a:rPr>
              <a:t>célja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56CF-804E-1AE1-5309-2351B886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8938" cy="4351338"/>
          </a:xfrm>
        </p:spPr>
        <p:txBody>
          <a:bodyPr/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Milyen problémára nyújt megoldást?</a:t>
            </a:r>
          </a:p>
          <a:p>
            <a:pPr marL="0" indent="0">
              <a:buNone/>
            </a:pPr>
            <a:r>
              <a:rPr lang="hu-HU" dirty="0"/>
              <a:t>Egy online politikai szavazó oldal gyors és egyszerű véleménynyilvánítást tesz lehetővé</a:t>
            </a:r>
          </a:p>
          <a:p>
            <a:pPr marL="0" indent="0">
              <a:buNone/>
            </a:pPr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Kik a célfelhasználók?</a:t>
            </a:r>
          </a:p>
          <a:p>
            <a:pPr marL="0" indent="0">
              <a:buNone/>
            </a:pPr>
            <a:r>
              <a:rPr lang="hu-HU" dirty="0"/>
              <a:t>Átlagos választópolgárok, politikai érdeklődésű állampolgárok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83DED-F33E-1A98-62F3-2109A5A03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88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4A0-802C-752E-F8D3-090CE99A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latin typeface="+mn-lt"/>
                <a:ea typeface="+mn-ea"/>
                <a:cs typeface="+mn-cs"/>
              </a:rPr>
              <a:t>A szoftver </a:t>
            </a:r>
            <a:r>
              <a:rPr lang="hu-HU" b="1" dirty="0">
                <a:solidFill>
                  <a:srgbClr val="033473"/>
                </a:solidFill>
                <a:latin typeface="+mn-lt"/>
                <a:ea typeface="+mn-ea"/>
                <a:cs typeface="+mn-cs"/>
              </a:rPr>
              <a:t>funkciói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83DED-F33E-1A98-62F3-2109A5A0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DEF7A13-080A-F760-509B-E371F992A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47661"/>
            <a:ext cx="861455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Szavazások lebonyolítása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Szavazás a pártokra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None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Eredmények valós idejű megjelenítése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Felhasználói fiók regisztráció és belépés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Admin felület az adatok kezelésére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Reszponzív, mobilbarát felület</a:t>
            </a:r>
          </a:p>
        </p:txBody>
      </p:sp>
    </p:spTree>
    <p:extLst>
      <p:ext uri="{BB962C8B-B14F-4D97-AF65-F5344CB8AC3E}">
        <p14:creationId xmlns:p14="http://schemas.microsoft.com/office/powerpoint/2010/main" val="724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24AA-4566-BD44-2B74-C38AE2A8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Műszaki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áttekintés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2A78-B2C8-A107-3A93-2CAA768E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Architektúra:</a:t>
            </a:r>
            <a:endParaRPr lang="hu-HU" sz="3500" dirty="0"/>
          </a:p>
          <a:p>
            <a:pPr marL="0" indent="0">
              <a:buClr>
                <a:srgbClr val="033473"/>
              </a:buClr>
              <a:buNone/>
            </a:pPr>
            <a:r>
              <a:rPr lang="hu-HU" sz="3000" dirty="0"/>
              <a:t>- Kliens-szerver modell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3000" dirty="0"/>
              <a:t>- RESTful API kommunikáció</a:t>
            </a:r>
          </a:p>
          <a:p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Használt technológiák:</a:t>
            </a:r>
            <a:endParaRPr lang="hu-HU" sz="3500" dirty="0"/>
          </a:p>
          <a:p>
            <a:pPr marL="0" indent="0">
              <a:buNone/>
            </a:pPr>
            <a:r>
              <a:rPr lang="hu-HU" sz="3000" b="1" dirty="0"/>
              <a:t>- Frontend:</a:t>
            </a:r>
            <a:r>
              <a:rPr lang="hu-HU" sz="3000" dirty="0"/>
              <a:t> React.js + CSS</a:t>
            </a:r>
          </a:p>
          <a:p>
            <a:pPr marL="0" indent="0">
              <a:buNone/>
            </a:pPr>
            <a:r>
              <a:rPr lang="hu-HU" sz="3000" b="1" dirty="0"/>
              <a:t>- Backend:</a:t>
            </a:r>
            <a:r>
              <a:rPr lang="hu-HU" sz="3000" dirty="0"/>
              <a:t> Node.js (Express.js)</a:t>
            </a:r>
          </a:p>
          <a:p>
            <a:pPr marL="0" indent="0">
              <a:buNone/>
            </a:pPr>
            <a:r>
              <a:rPr lang="hu-HU" sz="3000" b="1" dirty="0"/>
              <a:t>- Adatbázis:</a:t>
            </a:r>
            <a:r>
              <a:rPr lang="hu-HU" sz="3000" dirty="0"/>
              <a:t> MySQL</a:t>
            </a:r>
          </a:p>
          <a:p>
            <a:pPr marL="0" indent="0">
              <a:buNone/>
            </a:pPr>
            <a:r>
              <a:rPr lang="hu-HU" sz="3000" b="1" dirty="0"/>
              <a:t>- Verziókezelés:</a:t>
            </a:r>
            <a:r>
              <a:rPr lang="hu-HU" sz="3000" dirty="0"/>
              <a:t> GitHub</a:t>
            </a:r>
          </a:p>
          <a:p>
            <a:pPr marL="0" indent="0">
              <a:buNone/>
            </a:pPr>
            <a:r>
              <a:rPr lang="hu-HU" sz="3000" b="1" dirty="0"/>
              <a:t>- Fejlesztői eszközök:</a:t>
            </a:r>
            <a:r>
              <a:rPr lang="hu-HU" sz="3000" dirty="0"/>
              <a:t> Visual Studio Code, Postman</a:t>
            </a:r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64C53-C04F-C98F-79CE-9075F10F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70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Adatbázis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tervezés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EE2A-8FBD-02A0-BD35-A89369EA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914776" cy="3610709"/>
          </a:xfrm>
        </p:spPr>
        <p:txBody>
          <a:bodyPr>
            <a:normAutofit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b="1" dirty="0"/>
              <a:t>DBD-diagram / Adatbázismodell: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BCF4C-D87A-8843-8429-050A5C316CC0}"/>
              </a:ext>
            </a:extLst>
          </p:cNvPr>
          <p:cNvSpPr txBox="1"/>
          <p:nvPr/>
        </p:nvSpPr>
        <p:spPr>
          <a:xfrm>
            <a:off x="6295588" y="2043739"/>
            <a:ext cx="572990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2800" b="1" dirty="0"/>
              <a:t> Adattárolás logikája: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2800" dirty="0"/>
          </a:p>
          <a:p>
            <a:pPr marL="0" indent="0">
              <a:buNone/>
            </a:pPr>
            <a:r>
              <a:rPr lang="hu-HU" sz="2400" dirty="0"/>
              <a:t>- Felhasználói adatok tárolása (regisztráció, belépés)</a:t>
            </a:r>
          </a:p>
          <a:p>
            <a:pPr marL="0" indent="0">
              <a:buNone/>
            </a:pPr>
            <a:r>
              <a:rPr lang="hu-HU" sz="2400" dirty="0"/>
              <a:t>- Szavazási adatok mentése</a:t>
            </a:r>
          </a:p>
          <a:p>
            <a:pPr marL="0" indent="0">
              <a:buNone/>
            </a:pPr>
            <a:r>
              <a:rPr lang="hu-HU" sz="2400" dirty="0"/>
              <a:t>- Eredmények összesítése és lekérdezése</a:t>
            </a:r>
          </a:p>
          <a:p>
            <a:pPr marL="0" indent="0">
              <a:buNone/>
            </a:pPr>
            <a:r>
              <a:rPr lang="hu-HU" sz="2400" dirty="0"/>
              <a:t>- Adatok biztonságos tárolása és titkosítása (pl. bcrypt használat)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28AF6-E85A-347E-5E13-CF667858A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13" y="2676687"/>
            <a:ext cx="4954039" cy="33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6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b="1" dirty="0">
                <a:latin typeface="+mn-lt"/>
              </a:rPr>
              <a:t>Backend </a:t>
            </a:r>
            <a:r>
              <a:rPr lang="sv-SE" sz="4000" b="1" dirty="0">
                <a:solidFill>
                  <a:srgbClr val="033473"/>
                </a:solidFill>
                <a:latin typeface="+mn-lt"/>
              </a:rPr>
              <a:t>(szerver oldali komponens)</a:t>
            </a:r>
            <a:endParaRPr lang="hu-HU" sz="4000" b="1" dirty="0">
              <a:solidFill>
                <a:srgbClr val="033473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F693F5-C505-1495-0196-C7711B5DC87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5100" b="1" dirty="0"/>
              <a:t>Főbb funkciók:</a:t>
            </a:r>
            <a:endParaRPr lang="hu-HU" sz="5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API végpontok:</a:t>
            </a:r>
            <a:endParaRPr lang="hu-HU" dirty="0"/>
          </a:p>
          <a:p>
            <a:pPr marL="742950" lvl="1" indent="-285750"/>
            <a:r>
              <a:rPr lang="hu-HU" b="1" dirty="0"/>
              <a:t>POST /register</a:t>
            </a:r>
            <a:r>
              <a:rPr lang="hu-HU" dirty="0"/>
              <a:t> - Felhasználói regisztráció</a:t>
            </a:r>
          </a:p>
          <a:p>
            <a:pPr marL="742950" lvl="1" indent="-285750"/>
            <a:r>
              <a:rPr lang="hu-HU" b="1" dirty="0"/>
              <a:t>POST /login</a:t>
            </a:r>
            <a:r>
              <a:rPr lang="hu-HU" dirty="0"/>
              <a:t> - Felhasználói bejelentkezés</a:t>
            </a:r>
          </a:p>
          <a:p>
            <a:pPr marL="742950" lvl="1" indent="-285750"/>
            <a:r>
              <a:rPr lang="hu-HU" b="1" dirty="0"/>
              <a:t>GET /votes</a:t>
            </a:r>
            <a:r>
              <a:rPr lang="hu-HU" dirty="0"/>
              <a:t> - Aktuális szavazások lekérése</a:t>
            </a:r>
          </a:p>
          <a:p>
            <a:pPr marL="742950" lvl="1" indent="-285750"/>
            <a:r>
              <a:rPr lang="hu-HU" b="1" dirty="0"/>
              <a:t>POST /voting</a:t>
            </a:r>
            <a:r>
              <a:rPr lang="hu-HU" dirty="0"/>
              <a:t> - Szavazat leadása</a:t>
            </a:r>
          </a:p>
          <a:p>
            <a:pPr marL="742950" lvl="1" indent="-285750"/>
            <a:r>
              <a:rPr lang="hu-HU" b="1" dirty="0"/>
              <a:t>GET /</a:t>
            </a:r>
            <a:r>
              <a:rPr lang="hu-HU" b="1" dirty="0" err="1"/>
              <a:t>election-results</a:t>
            </a:r>
            <a:r>
              <a:rPr lang="hu-HU" dirty="0"/>
              <a:t> - Szavazatok eredményeinek lekérése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5100" b="1" dirty="0"/>
              <a:t>Technológia</a:t>
            </a:r>
            <a:r>
              <a:rPr lang="hu-HU" sz="2900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Backend:</a:t>
            </a:r>
            <a:r>
              <a:rPr lang="hu-HU" dirty="0"/>
              <a:t> Node.js + Express.js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Adatbázis:</a:t>
            </a:r>
            <a:r>
              <a:rPr lang="hu-HU" dirty="0"/>
              <a:t> MySQL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Autentikáció:</a:t>
            </a:r>
            <a:r>
              <a:rPr lang="hu-HU" dirty="0"/>
              <a:t> JWT (JSON Web Token)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Adatkezelés:</a:t>
            </a:r>
            <a:r>
              <a:rPr lang="hu-HU" dirty="0"/>
              <a:t> SQL lekérdezések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5800" b="1" dirty="0"/>
              <a:t> Biztonság:</a:t>
            </a:r>
            <a:endParaRPr lang="hu-HU" sz="5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Jelszókezelés:</a:t>
            </a:r>
            <a:r>
              <a:rPr lang="hu-HU" dirty="0"/>
              <a:t> Bcrypt hash-elés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Autentikáció:</a:t>
            </a:r>
            <a:r>
              <a:rPr lang="hu-HU" dirty="0"/>
              <a:t> JWT (token alapú)</a:t>
            </a:r>
          </a:p>
          <a:p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CD5F1FD-15EA-445D-97A1-BE46CBC49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474" y="2002778"/>
            <a:ext cx="3748390" cy="33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4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Frontend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(kliens oldali komponens)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C33C7-4B4E-0AE9-A870-F0560DDCEA26}"/>
              </a:ext>
            </a:extLst>
          </p:cNvPr>
          <p:cNvSpPr txBox="1"/>
          <p:nvPr/>
        </p:nvSpPr>
        <p:spPr>
          <a:xfrm>
            <a:off x="838200" y="1599228"/>
            <a:ext cx="1088122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Asztali nézet bemutatása:</a:t>
            </a:r>
            <a:endParaRPr lang="hu-HU" sz="3200" dirty="0"/>
          </a:p>
          <a:p>
            <a:r>
              <a:rPr lang="hu-HU" sz="2000" dirty="0"/>
              <a:t>- Letisztult felület, könnyen kezelhető menük</a:t>
            </a:r>
          </a:p>
          <a:p>
            <a:r>
              <a:rPr lang="hu-HU" sz="2000" dirty="0"/>
              <a:t>- Szavazások listázása</a:t>
            </a:r>
          </a:p>
          <a:p>
            <a:r>
              <a:rPr lang="hu-HU" sz="2000" dirty="0"/>
              <a:t>- Eredmények megjelenítése grafikonokkal vagy százalékos formában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Mobilnézet bemutatása:</a:t>
            </a:r>
            <a:endParaRPr lang="hu-HU" sz="3200" dirty="0"/>
          </a:p>
          <a:p>
            <a:r>
              <a:rPr lang="hu-HU" sz="2000" dirty="0"/>
              <a:t>- Teljes funkcionalitás mobilon is</a:t>
            </a:r>
          </a:p>
          <a:p>
            <a:r>
              <a:rPr lang="hu-HU" sz="2000" dirty="0"/>
              <a:t>- Mobilbarát navigáció és elrendezés</a:t>
            </a:r>
          </a:p>
          <a:p>
            <a:r>
              <a:rPr lang="hu-HU" sz="2000" dirty="0"/>
              <a:t>- Érintőképernyőre optimalizált kezelőfelület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 marL="400050" indent="-400050"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Reszponzivitás:</a:t>
            </a:r>
            <a:endParaRPr lang="hu-HU" sz="3200" dirty="0"/>
          </a:p>
          <a:p>
            <a:r>
              <a:rPr lang="hu-HU" sz="2000" dirty="0"/>
              <a:t>- Teljesen reszponzív design (React + CSS)</a:t>
            </a:r>
          </a:p>
          <a:p>
            <a:r>
              <a:rPr lang="hu-HU" sz="2000" dirty="0"/>
              <a:t>- Automatikusan alkalmazkodik a különböző képernyőméretekhez</a:t>
            </a:r>
          </a:p>
          <a:p>
            <a:r>
              <a:rPr lang="hu-HU" sz="2000" dirty="0"/>
              <a:t>- Tesztelve több eszközön (telefon, tablet, laptop)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A1F0BE6-012C-4F14-97BB-2EFEAD5B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238" y="1642524"/>
            <a:ext cx="1497875" cy="486809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DBEACB0-0A5A-442C-829F-6629E07C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692" y="1642524"/>
            <a:ext cx="1377918" cy="37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8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Tesztelési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módok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81D3-7F12-E112-4067-93519929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4100" b="1" dirty="0"/>
              <a:t>Tesztelt funkciók:</a:t>
            </a:r>
            <a:endParaRPr lang="hu-HU" sz="4100" dirty="0"/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Regisztráció és bejelentkezés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Szavazatok leadása és feldolgozása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Eredmények helyes megjelenítése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Jogosultságkezelés (pl. admin funkciók elérése)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Reszponzív megjelenítés különböző eszközökön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4600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4600" b="1" dirty="0"/>
              <a:t>Használt tesztelési módszerek:</a:t>
            </a:r>
            <a:endParaRPr lang="hu-HU" sz="4600" dirty="0"/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Manuális tesztelés (különböző felhasználói szerepekkel)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Egységtesztek (pl. bejelentkezés logika, API végpontok)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Böngészőtesztelés különböző képernyőméreteken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Adatbázis validálás (pl. adatok helyes mentése, kapcsolatok)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B070F1D-2949-4815-8057-4477141A2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34" y="1718509"/>
            <a:ext cx="2418233" cy="183138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0B014AF-CF37-4E31-9732-FA533CFF0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434" y="3878384"/>
            <a:ext cx="327610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4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Kódminőség és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fejlesztési elvek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708935F-C815-97B0-E95E-DCC1720B9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572"/>
            <a:ext cx="6190092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3200" b="1" dirty="0">
                <a:latin typeface="Arial" panose="020B0604020202020204" pitchFamily="34" charset="0"/>
              </a:rPr>
              <a:t>Tiszta kód elvek alkalmazása:</a:t>
            </a:r>
            <a:endParaRPr lang="hu-HU" altLang="hu-HU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Átlátható, jól strukturált fájlszerkezet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Beszédes változónév-használat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Kód duplikációk kerülése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Függvények egyszerű, egy felelősségre épülő logikája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Komponensek újrahasznosíthatósága (frontend)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Tx/>
              <a:buChar char="-"/>
            </a:pPr>
            <a:endParaRPr lang="hu-HU" altLang="hu-HU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3200" b="1" dirty="0">
                <a:latin typeface="Arial" panose="020B0604020202020204" pitchFamily="34" charset="0"/>
              </a:rPr>
              <a:t>Verziókezelés:</a:t>
            </a:r>
            <a:endParaRPr lang="hu-HU" altLang="hu-HU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Git használata folyamatos mentéshez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GitHub repository a csapatmunkához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Branch-kezelés funkciónként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Közös kódellenőrzés</a:t>
            </a:r>
          </a:p>
        </p:txBody>
      </p:sp>
    </p:spTree>
    <p:extLst>
      <p:ext uri="{BB962C8B-B14F-4D97-AF65-F5344CB8AC3E}">
        <p14:creationId xmlns:p14="http://schemas.microsoft.com/office/powerpoint/2010/main" val="149731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661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A projekt célja</vt:lpstr>
      <vt:lpstr>A szoftver funkciói</vt:lpstr>
      <vt:lpstr>Műszaki áttekintés</vt:lpstr>
      <vt:lpstr>Adatbázis tervezés</vt:lpstr>
      <vt:lpstr>Backend (szerver oldali komponens)</vt:lpstr>
      <vt:lpstr>Frontend (kliens oldali komponens)</vt:lpstr>
      <vt:lpstr>Tesztelési módok</vt:lpstr>
      <vt:lpstr>Kódminőség és fejlesztési elvek</vt:lpstr>
      <vt:lpstr>Dokumentáció tartalma</vt:lpstr>
      <vt:lpstr>Csapatmunka és szerepek</vt:lpstr>
      <vt:lpstr>Projekt összegzés</vt:lpstr>
      <vt:lpstr>Projekt fejleszthetőség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Dávid</dc:creator>
  <cp:lastModifiedBy>Dávid</cp:lastModifiedBy>
  <cp:revision>11</cp:revision>
  <dcterms:created xsi:type="dcterms:W3CDTF">2025-04-13T11:53:18Z</dcterms:created>
  <dcterms:modified xsi:type="dcterms:W3CDTF">2025-05-28T17:32:53Z</dcterms:modified>
</cp:coreProperties>
</file>