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6000" dirty="0"/>
              <a:t>E-</a:t>
            </a:r>
            <a:r>
              <a:rPr lang="mk-MK" sz="6000" dirty="0"/>
              <a:t>продавница за автомобили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77500" lnSpcReduction="20000"/>
          </a:bodyPr>
          <a:lstStyle/>
          <a:p>
            <a:r>
              <a:rPr lang="mk-MK" dirty="0"/>
              <a:t>Изработиле</a:t>
            </a:r>
            <a:r>
              <a:rPr lang="en-US" dirty="0"/>
              <a:t>:</a:t>
            </a:r>
          </a:p>
          <a:p>
            <a:r>
              <a:rPr lang="mk-MK" dirty="0"/>
              <a:t>Едвин Лековиќ 183131</a:t>
            </a:r>
          </a:p>
          <a:p>
            <a:r>
              <a:rPr lang="mk-MK" dirty="0"/>
              <a:t>Ивана Пецакова 183041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DCC7-5A76-4875-9D38-D700E3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Функционалности - </a:t>
            </a:r>
            <a:r>
              <a:rPr lang="en-US" dirty="0"/>
              <a:t>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210F2-B4B6-4C74-9EA0-A268A9859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10" y="2481425"/>
            <a:ext cx="5375486" cy="23425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8816B-EF03-4D39-A2F5-396487B1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33" y="2189583"/>
            <a:ext cx="3324730" cy="36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3017-14BE-4951-B5DA-99A9B8ED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Функционалности – </a:t>
            </a:r>
            <a:r>
              <a:rPr lang="en-US" dirty="0"/>
              <a:t>My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D1CE-B34B-41FF-B33E-FACFFBEA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Лични информации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Картички за плаќање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DBF-FB60-438C-857D-6FE924AF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0" y="3186567"/>
            <a:ext cx="5795352" cy="252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58CF5-23C4-4982-BD4A-74F72DA5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256710"/>
            <a:ext cx="5645020" cy="238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E654-C8E1-4D2A-A982-FFA9034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Фунционалности – </a:t>
            </a:r>
            <a:r>
              <a:rPr lang="en-US" dirty="0"/>
              <a:t>My purchased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015C-636A-4518-BD3A-1459170A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Листа на информации за кој коли се купени од корисниците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600E8-4601-48B1-8FE2-FFE358F3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4" y="3154984"/>
            <a:ext cx="10142376" cy="16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5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1D3D-C6AB-479C-9B57-8D059318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Технологии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F0E4-7F9C-4BFA-B67D-68E36301C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046" y="2201506"/>
            <a:ext cx="2257668" cy="22576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CFBDB-69B9-4B2A-B03F-2AEFFB04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05" y="2439692"/>
            <a:ext cx="3768790" cy="1978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1B7A8-EB9D-4DC3-895D-B2419EFFA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022" y="1910800"/>
            <a:ext cx="2730978" cy="30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B38C-8E69-4203-802C-93E3FFCA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Ви благодариме на вниманието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DB5363-C661-4131-8608-8612A7CFA1E0}"/>
              </a:ext>
            </a:extLst>
          </p:cNvPr>
          <p:cNvSpPr txBox="1">
            <a:spLocks/>
          </p:cNvSpPr>
          <p:nvPr/>
        </p:nvSpPr>
        <p:spPr>
          <a:xfrm>
            <a:off x="1097280" y="229307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k-MK" dirty="0"/>
              <a:t>Прашања?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D7E16-D00A-438D-9A32-ED414D1B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09" y="3743831"/>
            <a:ext cx="4003582" cy="23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7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mk-MK" dirty="0"/>
              <a:t>Содржина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451338-8E4D-4396-9438-D4B3235B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mk-MK" sz="3200" dirty="0"/>
              <a:t>Вовед во проектот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mk-MK" sz="3200" dirty="0"/>
              <a:t>Фунционалности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mk-MK" sz="3200" dirty="0"/>
              <a:t>Технологии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mk-MK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4DB1E-E40B-4FEA-8F5D-C62CEFF8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979023"/>
            <a:ext cx="58521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71A1-43E5-4D8B-9671-1CD8B57C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Вовед во проектот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2E98-8660-49CF-B11E-5E52F21B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1959429"/>
            <a:ext cx="10661158" cy="4385387"/>
          </a:xfrm>
        </p:spPr>
        <p:txBody>
          <a:bodyPr>
            <a:normAutofit fontScale="70000" lnSpcReduction="20000"/>
          </a:bodyPr>
          <a:lstStyle/>
          <a:p>
            <a:r>
              <a:rPr lang="mk-MK" sz="2600" dirty="0"/>
              <a:t>Проектот се состои од неколку страници како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Home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Buy Car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About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Login and 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My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My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My Purchased Cars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D33EF-6967-410B-ABE6-617D21A4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09" y="2411730"/>
            <a:ext cx="5539740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2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165-80EF-4960-A9A6-3BD8469E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Функционалности – </a:t>
            </a:r>
            <a:r>
              <a:rPr lang="en-US" dirty="0"/>
              <a:t>Buy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763-ED22-4386-A57C-E63F1537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Листа на автомобили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Филтер за филтрирање на автомобилите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Детали за автомобилите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Остварување на нарачка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DB3B-EDD5-4ACF-8A83-D8E2B679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Функционалности – </a:t>
            </a:r>
            <a:r>
              <a:rPr lang="en-US" dirty="0"/>
              <a:t>Buy Car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C69A9-B06E-4FA5-9AE1-F910BAC09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8" y="2061547"/>
            <a:ext cx="5957738" cy="29302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ABF72-2015-4D9E-8366-C9C753E4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6" y="2061547"/>
            <a:ext cx="5964347" cy="29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003C-47DF-4D3A-A609-429015C3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Фунционалности – </a:t>
            </a:r>
            <a:r>
              <a:rPr lang="en-US" dirty="0"/>
              <a:t>Buy Car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B80CE-719A-45D3-AEE8-7915AE947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57" y="2059166"/>
            <a:ext cx="2336339" cy="4136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55AE0-4CF3-419E-9D87-E0C4B477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21" y="2246345"/>
            <a:ext cx="38633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9CAB-434E-476D-82E2-C9A50E61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Функционалности - </a:t>
            </a:r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820D-B63A-4CAF-9026-332508ED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Листа на сервиси кој се нудат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Поднесување на барање за сервисирање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83088-D62C-4DEC-B00A-5D9D4ED7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7" y="3250595"/>
            <a:ext cx="4853551" cy="2924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518F0-99C7-425C-9263-20D1277D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93" y="3429000"/>
            <a:ext cx="4108578" cy="26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9CAB-434E-476D-82E2-C9A50E61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Функционалности - </a:t>
            </a:r>
            <a:r>
              <a:rPr lang="en-US" dirty="0"/>
              <a:t>Services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134049-B1A1-49DC-A7AF-6A680308B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81" y="2210837"/>
            <a:ext cx="6119023" cy="37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CC9363-EE2D-414C-9F7F-C655D0A4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04" y="2210837"/>
            <a:ext cx="4985657" cy="16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7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845A-FDAE-43B9-8DE0-B092E73A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Функционалности -</a:t>
            </a:r>
            <a:r>
              <a:rPr lang="en-US" dirty="0"/>
              <a:t>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80F2-EA21-4F87-BC01-2E98F832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Листа од ревјуа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/>
              <a:t>Додавање на ревјуа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9AB91-0BD0-4C83-84F7-84F6CE34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87" y="2108201"/>
            <a:ext cx="7784387" cy="32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300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{BA61EDAE-266E-4C28-811E-94A9F994384E}tf11437505_win32</Template>
  <TotalTime>173</TotalTime>
  <Words>132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RetrospectVTI</vt:lpstr>
      <vt:lpstr>E-продавница за автомобили</vt:lpstr>
      <vt:lpstr>Содржина</vt:lpstr>
      <vt:lpstr>Вовед во проектот</vt:lpstr>
      <vt:lpstr>Функционалности – Buy Car</vt:lpstr>
      <vt:lpstr>Функционалности – Buy Car</vt:lpstr>
      <vt:lpstr>Фунционалности – Buy Car</vt:lpstr>
      <vt:lpstr>Функционалности - Services</vt:lpstr>
      <vt:lpstr>Функционалности - Services</vt:lpstr>
      <vt:lpstr>Функционалности - Ratings</vt:lpstr>
      <vt:lpstr>Функционалности - Ratings</vt:lpstr>
      <vt:lpstr>Функционалности – My profile</vt:lpstr>
      <vt:lpstr>Фунционалности – My purchased cars</vt:lpstr>
      <vt:lpstr>Технологии</vt:lpstr>
      <vt:lpstr>Ви благодариме на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E-продавница за автомобили</dc:title>
  <dc:creator>Лековиќ Едвин</dc:creator>
  <cp:lastModifiedBy>Лековиќ Едвин</cp:lastModifiedBy>
  <cp:revision>1</cp:revision>
  <dcterms:created xsi:type="dcterms:W3CDTF">2022-02-22T18:08:46Z</dcterms:created>
  <dcterms:modified xsi:type="dcterms:W3CDTF">2022-02-22T21:01:56Z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