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73" r:id="rId3"/>
    <p:sldId id="268" r:id="rId4"/>
    <p:sldId id="275" r:id="rId5"/>
    <p:sldId id="276" r:id="rId6"/>
    <p:sldId id="277" r:id="rId7"/>
    <p:sldId id="278" r:id="rId8"/>
    <p:sldId id="281" r:id="rId9"/>
    <p:sldId id="279" r:id="rId10"/>
    <p:sldId id="282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Barlow Condensed" panose="00000506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Homemade Apple" panose="020B0604020202020204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8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42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2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52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85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5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10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74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2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udheerj/angular-interview-questions#what-is-the-difference-between-angularjs-and-angular" TargetMode="External"/><Relationship Id="rId4" Type="http://schemas.openxmlformats.org/officeDocument/2006/relationships/hyperlink" Target="https://coursehunter.net/course/udemy-angular-4-2-the-complete-guide?lesson=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github.com/sudheerj/angular-interview-questions#what-are-lifecycle-hooks-availab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dheerj/angular-interview-questions#what-is-a-bootstrapping-modu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heerj/angular-interview-questions#what-are-the-advantages-with-aot" TargetMode="External"/><Relationship Id="rId5" Type="http://schemas.openxmlformats.org/officeDocument/2006/relationships/hyperlink" Target="https://github.com/sudheerj/angular-interview-questions#what-is-aot" TargetMode="External"/><Relationship Id="rId4" Type="http://schemas.openxmlformats.org/officeDocument/2006/relationships/hyperlink" Target="https://github.com/sudheerj/angular-interview-questions#what-is-j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sudheerj/angular-interview-questions#what-is-meta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jsfiddle.net/toddmotto/kunm0xm3/" TargetMode="Externa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sfiddle.net/toddmotto/kunm0xm3/" TargetMode="Externa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udheerj/angular-interview-questions#what-are-the-differences-between-component-and-directive" TargetMode="Externa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sudheerj/angular-interview-questions#what-is-the-purpose-of-ngif-direct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heerj/angular-interview-questions#what-is-the-purpose-of-ngfor-directiv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sudheerj/angular-interview-questions#how-do-you-categorize-data-binding-typ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heerj/angular-interview-questions#what-is-a-data-bindin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2283404"/>
            <a:ext cx="119582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Angular basic components and app initialization </a:t>
            </a:r>
            <a:endParaRPr lang="en-US" sz="5400" dirty="0"/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DE1C7605-FF92-1698-6444-CCBFE9A58342}"/>
              </a:ext>
            </a:extLst>
          </p:cNvPr>
          <p:cNvSpPr txBox="1"/>
          <p:nvPr/>
        </p:nvSpPr>
        <p:spPr>
          <a:xfrm>
            <a:off x="575985" y="5975448"/>
            <a:ext cx="3268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Angular Framework?</a:t>
            </a:r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3484565-EAFE-2F7C-8F77-E87CAD7E980A}"/>
              </a:ext>
            </a:extLst>
          </p:cNvPr>
          <p:cNvSpPr txBox="1"/>
          <p:nvPr/>
        </p:nvSpPr>
        <p:spPr>
          <a:xfrm>
            <a:off x="4124740" y="5975448"/>
            <a:ext cx="6137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the difference between AngularJS and Angular?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4201264" y="327111"/>
            <a:ext cx="32568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Hooks</a:t>
            </a:r>
            <a:endParaRPr lang="uk-UA" sz="6600" dirty="0"/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79E69002-1959-7F20-CADB-D8FEB3BAE26C}"/>
              </a:ext>
            </a:extLst>
          </p:cNvPr>
          <p:cNvSpPr txBox="1"/>
          <p:nvPr/>
        </p:nvSpPr>
        <p:spPr>
          <a:xfrm>
            <a:off x="611494" y="5760005"/>
            <a:ext cx="401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are lifecycle hooks available?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17213-F575-CE7C-1E06-E66254C3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01" y="1906511"/>
            <a:ext cx="670653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2227925" y="2875002"/>
            <a:ext cx="77361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App initialization </a:t>
            </a:r>
            <a:endParaRPr lang="uk-UA" sz="6600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3D0B91BF-A341-D609-C9B4-62546E6B99F1}"/>
              </a:ext>
            </a:extLst>
          </p:cNvPr>
          <p:cNvSpPr txBox="1"/>
          <p:nvPr/>
        </p:nvSpPr>
        <p:spPr>
          <a:xfrm>
            <a:off x="575984" y="5975448"/>
            <a:ext cx="3729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 bootstrapping module?</a:t>
            </a:r>
          </a:p>
        </p:txBody>
      </p:sp>
    </p:spTree>
    <p:extLst>
      <p:ext uri="{BB962C8B-B14F-4D97-AF65-F5344CB8AC3E}">
        <p14:creationId xmlns:p14="http://schemas.microsoft.com/office/powerpoint/2010/main" val="214183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490465-16A0-F8DA-B0C5-D8EB64C8159E}"/>
              </a:ext>
            </a:extLst>
          </p:cNvPr>
          <p:cNvSpPr txBox="1"/>
          <p:nvPr/>
        </p:nvSpPr>
        <p:spPr>
          <a:xfrm>
            <a:off x="67738" y="597910"/>
            <a:ext cx="387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DM Sans"/>
                <a:sym typeface="DM Sans"/>
              </a:rPr>
              <a:t>JIT (just in time)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D1EBD-0F86-24EE-8804-F9A077427B72}"/>
              </a:ext>
            </a:extLst>
          </p:cNvPr>
          <p:cNvSpPr txBox="1"/>
          <p:nvPr/>
        </p:nvSpPr>
        <p:spPr>
          <a:xfrm>
            <a:off x="5891813" y="597910"/>
            <a:ext cx="5977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DM Sans"/>
                <a:sym typeface="DM Sans"/>
              </a:rPr>
              <a:t>AOT (ahead of time)  8v +</a:t>
            </a:r>
            <a:endParaRPr lang="en-US" sz="3600" dirty="0"/>
          </a:p>
        </p:txBody>
      </p:sp>
      <p:sp>
        <p:nvSpPr>
          <p:cNvPr id="21" name="Google Shape;791;p24">
            <a:extLst>
              <a:ext uri="{FF2B5EF4-FFF2-40B4-BE49-F238E27FC236}">
                <a16:creationId xmlns:a16="http://schemas.microsoft.com/office/drawing/2014/main" id="{A4866320-62E5-12B4-0CB0-2E9952F8B549}"/>
              </a:ext>
            </a:extLst>
          </p:cNvPr>
          <p:cNvSpPr txBox="1"/>
          <p:nvPr/>
        </p:nvSpPr>
        <p:spPr>
          <a:xfrm>
            <a:off x="162111" y="1467950"/>
            <a:ext cx="5546231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Compiled in the browser.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Each file compiled separately.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No need to build after changing your code and before reloading the browser page.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791;p24">
            <a:extLst>
              <a:ext uri="{FF2B5EF4-FFF2-40B4-BE49-F238E27FC236}">
                <a16:creationId xmlns:a16="http://schemas.microsoft.com/office/drawing/2014/main" id="{965884FF-515B-E20A-8767-D708F9D33CEC}"/>
              </a:ext>
            </a:extLst>
          </p:cNvPr>
          <p:cNvSpPr txBox="1"/>
          <p:nvPr/>
        </p:nvSpPr>
        <p:spPr>
          <a:xfrm>
            <a:off x="6209284" y="1404271"/>
            <a:ext cx="5546231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Compiled by the machine itself, via the command line (Faster).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All code compiled together, </a:t>
            </a:r>
            <a:r>
              <a:rPr lang="en-US" sz="2200" dirty="0" err="1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inlining</a:t>
            </a: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 HTML/CSS in the scripts.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No need to deploy the compiler (Half of Angular size).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More secure, original source not disclosed.</a:t>
            </a:r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2CD44687-A19F-F595-5075-6AF0F71429B0}"/>
              </a:ext>
            </a:extLst>
          </p:cNvPr>
          <p:cNvSpPr txBox="1"/>
          <p:nvPr/>
        </p:nvSpPr>
        <p:spPr>
          <a:xfrm>
            <a:off x="575985" y="5975448"/>
            <a:ext cx="1528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JIT?</a:t>
            </a:r>
          </a:p>
        </p:txBody>
      </p:sp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D18C3E5D-62BC-4CB6-11D3-E80DB885E18A}"/>
              </a:ext>
            </a:extLst>
          </p:cNvPr>
          <p:cNvSpPr txBox="1"/>
          <p:nvPr/>
        </p:nvSpPr>
        <p:spPr>
          <a:xfrm>
            <a:off x="2419256" y="5975448"/>
            <a:ext cx="163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AOT?</a:t>
            </a:r>
          </a:p>
        </p:txBody>
      </p:sp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E6FFBA06-020B-21AC-5DA4-8DF57E65CCA9}"/>
              </a:ext>
            </a:extLst>
          </p:cNvPr>
          <p:cNvSpPr txBox="1"/>
          <p:nvPr/>
        </p:nvSpPr>
        <p:spPr>
          <a:xfrm>
            <a:off x="4649029" y="5986581"/>
            <a:ext cx="413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are the advantages with AOT?</a:t>
            </a:r>
          </a:p>
        </p:txBody>
      </p:sp>
    </p:spTree>
    <p:extLst>
      <p:ext uri="{BB962C8B-B14F-4D97-AF65-F5344CB8AC3E}">
        <p14:creationId xmlns:p14="http://schemas.microsoft.com/office/powerpoint/2010/main" val="16412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hlinkClick r:id="rId4" action="ppaction://hlinksldjump" tooltip="This is a function that configures obj and e.t.c"/>
            <a:extLst>
              <a:ext uri="{FF2B5EF4-FFF2-40B4-BE49-F238E27FC236}">
                <a16:creationId xmlns:a16="http://schemas.microsoft.com/office/drawing/2014/main" id="{3D0B91BF-A341-D609-C9B4-62546E6B99F1}"/>
              </a:ext>
            </a:extLst>
          </p:cNvPr>
          <p:cNvSpPr txBox="1"/>
          <p:nvPr/>
        </p:nvSpPr>
        <p:spPr>
          <a:xfrm>
            <a:off x="806803" y="5944671"/>
            <a:ext cx="232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 decorator</a:t>
            </a:r>
          </a:p>
        </p:txBody>
      </p:sp>
      <p:sp>
        <p:nvSpPr>
          <p:cNvPr id="2" name="TextBox 1">
            <a:hlinkClick r:id="rId5"/>
            <a:extLst>
              <a:ext uri="{FF2B5EF4-FFF2-40B4-BE49-F238E27FC236}">
                <a16:creationId xmlns:a16="http://schemas.microsoft.com/office/drawing/2014/main" id="{67CA2B2A-1D34-EAD7-7FE9-C03C543DE038}"/>
              </a:ext>
            </a:extLst>
          </p:cNvPr>
          <p:cNvSpPr txBox="1"/>
          <p:nvPr/>
        </p:nvSpPr>
        <p:spPr>
          <a:xfrm>
            <a:off x="2979938" y="2828835"/>
            <a:ext cx="6232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DM Sans"/>
                <a:sym typeface="DM Sans"/>
              </a:rPr>
              <a:t>Typescript decorator and simple decorator example</a:t>
            </a:r>
            <a:endParaRPr lang="en-US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67DDBE-59DD-E05B-93A4-B022BFE46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84" y="399496"/>
            <a:ext cx="2203986" cy="1961345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 tooltip="Yes"/>
            <a:extLst>
              <a:ext uri="{FF2B5EF4-FFF2-40B4-BE49-F238E27FC236}">
                <a16:creationId xmlns:a16="http://schemas.microsoft.com/office/drawing/2014/main" id="{37E67C98-29C8-95FD-1834-350030FA60BB}"/>
              </a:ext>
            </a:extLst>
          </p:cNvPr>
          <p:cNvSpPr txBox="1"/>
          <p:nvPr/>
        </p:nvSpPr>
        <p:spPr>
          <a:xfrm>
            <a:off x="3231885" y="5944671"/>
            <a:ext cx="551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Can we put 2 decorators in a row (make a chain)?</a:t>
            </a:r>
          </a:p>
        </p:txBody>
      </p:sp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A3A2808B-CDDD-9E3B-2E92-5D50D67E8807}"/>
              </a:ext>
            </a:extLst>
          </p:cNvPr>
          <p:cNvSpPr txBox="1"/>
          <p:nvPr/>
        </p:nvSpPr>
        <p:spPr>
          <a:xfrm>
            <a:off x="8940228" y="5944671"/>
            <a:ext cx="232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 metadata</a:t>
            </a:r>
          </a:p>
        </p:txBody>
      </p:sp>
    </p:spTree>
    <p:extLst>
      <p:ext uri="{BB962C8B-B14F-4D97-AF65-F5344CB8AC3E}">
        <p14:creationId xmlns:p14="http://schemas.microsoft.com/office/powerpoint/2010/main" val="2976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hlinkClick r:id="rId4" action="ppaction://hlinksldjump" tooltip="Look above"/>
            <a:extLst>
              <a:ext uri="{FF2B5EF4-FFF2-40B4-BE49-F238E27FC236}">
                <a16:creationId xmlns:a16="http://schemas.microsoft.com/office/drawing/2014/main" id="{3D0B91BF-A341-D609-C9B4-62546E6B99F1}"/>
              </a:ext>
            </a:extLst>
          </p:cNvPr>
          <p:cNvSpPr txBox="1"/>
          <p:nvPr/>
        </p:nvSpPr>
        <p:spPr>
          <a:xfrm>
            <a:off x="806803" y="5944671"/>
            <a:ext cx="4795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types of decorators exist in Angular</a:t>
            </a:r>
          </a:p>
        </p:txBody>
      </p:sp>
      <p:sp>
        <p:nvSpPr>
          <p:cNvPr id="2" name="TextBox 1">
            <a:hlinkClick r:id="rId5"/>
            <a:extLst>
              <a:ext uri="{FF2B5EF4-FFF2-40B4-BE49-F238E27FC236}">
                <a16:creationId xmlns:a16="http://schemas.microsoft.com/office/drawing/2014/main" id="{67CA2B2A-1D34-EAD7-7FE9-C03C543DE038}"/>
              </a:ext>
            </a:extLst>
          </p:cNvPr>
          <p:cNvSpPr txBox="1"/>
          <p:nvPr/>
        </p:nvSpPr>
        <p:spPr>
          <a:xfrm>
            <a:off x="3749336" y="1126114"/>
            <a:ext cx="5048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DM Sans"/>
                <a:sym typeface="DM Sans"/>
              </a:rPr>
              <a:t>Decorators in Angular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2BF60-BD31-27EB-F157-E08FBA5AE42D}"/>
              </a:ext>
            </a:extLst>
          </p:cNvPr>
          <p:cNvSpPr txBox="1"/>
          <p:nvPr/>
        </p:nvSpPr>
        <p:spPr>
          <a:xfrm>
            <a:off x="546923" y="2301534"/>
            <a:ext cx="114532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Class decorators, e.g. 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@Component</a:t>
            </a: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@Directive </a:t>
            </a: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and 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 @NgModule</a:t>
            </a:r>
            <a:b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</a:br>
            <a:endParaRPr lang="en-US" sz="2400" dirty="0">
              <a:solidFill>
                <a:schemeClr val="lt1"/>
              </a:solidFill>
              <a:latin typeface="DM Sans"/>
              <a:sym typeface="DM Sans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Property decorators for properties inside classes, e.g. 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@Input </a:t>
            </a: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and 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@Output</a:t>
            </a:r>
            <a:b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</a:br>
            <a:endParaRPr lang="en-US" sz="2400" b="1" dirty="0">
              <a:solidFill>
                <a:schemeClr val="lt1"/>
              </a:solidFill>
              <a:latin typeface="DM Sans"/>
              <a:sym typeface="DM Sans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Method decorators for methods inside classes, e.g. 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 @HostListener</a:t>
            </a:r>
            <a:b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</a:br>
            <a:endParaRPr lang="en-US" sz="2400" b="1" dirty="0">
              <a:solidFill>
                <a:schemeClr val="lt1"/>
              </a:solidFill>
              <a:latin typeface="DM Sans"/>
              <a:sym typeface="DM Sans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Parameter decorators for parameters inside class constructors, e.g. 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@Inject</a:t>
            </a:r>
          </a:p>
          <a:p>
            <a:endParaRPr lang="en-US" sz="14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62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3721038" y="2875002"/>
            <a:ext cx="47499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Directives</a:t>
            </a:r>
            <a:endParaRPr lang="uk-UA" sz="6600" dirty="0"/>
          </a:p>
        </p:txBody>
      </p:sp>
      <p:sp>
        <p:nvSpPr>
          <p:cNvPr id="13" name="TextBox 12">
            <a:hlinkClick r:id="rId4" action="ppaction://hlinksldjump" tooltip="Directives are classes that add new behavior or modify the existing behavior to the elements in the template."/>
            <a:extLst>
              <a:ext uri="{FF2B5EF4-FFF2-40B4-BE49-F238E27FC236}">
                <a16:creationId xmlns:a16="http://schemas.microsoft.com/office/drawing/2014/main" id="{3D0B91BF-A341-D609-C9B4-62546E6B99F1}"/>
              </a:ext>
            </a:extLst>
          </p:cNvPr>
          <p:cNvSpPr txBox="1"/>
          <p:nvPr/>
        </p:nvSpPr>
        <p:spPr>
          <a:xfrm>
            <a:off x="575985" y="5975448"/>
            <a:ext cx="349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 directive in Angular?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68508-4F0E-DE7B-4B6C-244E27DE6FE4}"/>
              </a:ext>
            </a:extLst>
          </p:cNvPr>
          <p:cNvSpPr txBox="1"/>
          <p:nvPr/>
        </p:nvSpPr>
        <p:spPr>
          <a:xfrm>
            <a:off x="1071979" y="4419890"/>
            <a:ext cx="3109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Component directives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42171-7790-9830-666F-2D513C070113}"/>
              </a:ext>
            </a:extLst>
          </p:cNvPr>
          <p:cNvSpPr txBox="1"/>
          <p:nvPr/>
        </p:nvSpPr>
        <p:spPr>
          <a:xfrm>
            <a:off x="4147167" y="4419890"/>
            <a:ext cx="3109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Structural directives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4312-54E5-20B4-433A-5721DF73147B}"/>
              </a:ext>
            </a:extLst>
          </p:cNvPr>
          <p:cNvSpPr txBox="1"/>
          <p:nvPr/>
        </p:nvSpPr>
        <p:spPr>
          <a:xfrm>
            <a:off x="7256571" y="4419890"/>
            <a:ext cx="3109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Attribute directives</a:t>
            </a:r>
          </a:p>
        </p:txBody>
      </p:sp>
      <p:sp>
        <p:nvSpPr>
          <p:cNvPr id="5" name="TextBox 4">
            <a:hlinkClick r:id="rId4" action="ppaction://hlinksldjump" tooltip="Component directives Structural directives Attribute directives"/>
            <a:extLst>
              <a:ext uri="{FF2B5EF4-FFF2-40B4-BE49-F238E27FC236}">
                <a16:creationId xmlns:a16="http://schemas.microsoft.com/office/drawing/2014/main" id="{A012AEBB-A204-54DA-D199-A889044FCC9C}"/>
              </a:ext>
            </a:extLst>
          </p:cNvPr>
          <p:cNvSpPr txBox="1"/>
          <p:nvPr/>
        </p:nvSpPr>
        <p:spPr>
          <a:xfrm>
            <a:off x="575984" y="5454134"/>
            <a:ext cx="349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type of directives exist?</a:t>
            </a:r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E66E451B-B51D-6C50-3461-E2D2E9B30BFE}"/>
              </a:ext>
            </a:extLst>
          </p:cNvPr>
          <p:cNvSpPr txBox="1"/>
          <p:nvPr/>
        </p:nvSpPr>
        <p:spPr>
          <a:xfrm>
            <a:off x="4074849" y="5454134"/>
            <a:ext cx="6818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are the differences between Component and Directive?</a:t>
            </a:r>
          </a:p>
        </p:txBody>
      </p:sp>
    </p:spTree>
    <p:extLst>
      <p:ext uri="{BB962C8B-B14F-4D97-AF65-F5344CB8AC3E}">
        <p14:creationId xmlns:p14="http://schemas.microsoft.com/office/powerpoint/2010/main" val="124104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1764344" y="626695"/>
            <a:ext cx="86633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Structural directives</a:t>
            </a:r>
          </a:p>
          <a:p>
            <a:endParaRPr lang="uk-UA" sz="6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0F43F8-9CD3-6ACD-099E-45C8D171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300355"/>
            <a:ext cx="5351286" cy="3695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62514-F2FD-2571-E577-C7B365914B3D}"/>
              </a:ext>
            </a:extLst>
          </p:cNvPr>
          <p:cNvSpPr txBox="1"/>
          <p:nvPr/>
        </p:nvSpPr>
        <p:spPr>
          <a:xfrm>
            <a:off x="2012918" y="1890780"/>
            <a:ext cx="1214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r>
              <a:rPr lang="en-US" sz="1600" dirty="0" err="1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ngFor</a:t>
            </a:r>
            <a:endParaRPr lang="en-US" sz="16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04E0352-04FC-3814-65F9-20C443934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337" y="2300355"/>
            <a:ext cx="5827388" cy="3380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FFB090-25E8-EAD7-9E45-74E50B6BBCBC}"/>
              </a:ext>
            </a:extLst>
          </p:cNvPr>
          <p:cNvSpPr txBox="1"/>
          <p:nvPr/>
        </p:nvSpPr>
        <p:spPr>
          <a:xfrm>
            <a:off x="7952758" y="1890780"/>
            <a:ext cx="1214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r>
              <a:rPr lang="en-US" sz="1600" dirty="0" err="1">
                <a:solidFill>
                  <a:schemeClr val="bg2"/>
                </a:solidFill>
                <a:latin typeface="DM Sans"/>
                <a:ea typeface="DM Sans"/>
                <a:cs typeface="DM Sans"/>
                <a:sym typeface="DM Sans"/>
              </a:rPr>
              <a:t>ngIf</a:t>
            </a:r>
            <a:endParaRPr lang="en-US" sz="1600" dirty="0">
              <a:solidFill>
                <a:schemeClr val="bg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TextBox 1">
            <a:hlinkClick r:id="rId6"/>
            <a:extLst>
              <a:ext uri="{FF2B5EF4-FFF2-40B4-BE49-F238E27FC236}">
                <a16:creationId xmlns:a16="http://schemas.microsoft.com/office/drawing/2014/main" id="{56DBFE47-1209-3DC5-3C66-843D3537C4A4}"/>
              </a:ext>
            </a:extLst>
          </p:cNvPr>
          <p:cNvSpPr txBox="1"/>
          <p:nvPr/>
        </p:nvSpPr>
        <p:spPr>
          <a:xfrm>
            <a:off x="398431" y="6250543"/>
            <a:ext cx="5096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the purpose of *</a:t>
            </a:r>
            <a:r>
              <a:rPr lang="en-US" sz="1800" dirty="0" err="1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ngFor</a:t>
            </a:r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 directive?</a:t>
            </a:r>
          </a:p>
        </p:txBody>
      </p:sp>
      <p:sp>
        <p:nvSpPr>
          <p:cNvPr id="3" name="TextBox 2">
            <a:hlinkClick r:id="rId7"/>
            <a:extLst>
              <a:ext uri="{FF2B5EF4-FFF2-40B4-BE49-F238E27FC236}">
                <a16:creationId xmlns:a16="http://schemas.microsoft.com/office/drawing/2014/main" id="{316007BB-5E86-73A1-7C5B-0C65DD264820}"/>
              </a:ext>
            </a:extLst>
          </p:cNvPr>
          <p:cNvSpPr txBox="1"/>
          <p:nvPr/>
        </p:nvSpPr>
        <p:spPr>
          <a:xfrm>
            <a:off x="6871732" y="6252686"/>
            <a:ext cx="5096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the purpose of *</a:t>
            </a:r>
            <a:r>
              <a:rPr lang="en-US" sz="1800" dirty="0" err="1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ngIf</a:t>
            </a:r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 directive?</a:t>
            </a:r>
          </a:p>
        </p:txBody>
      </p:sp>
    </p:spTree>
    <p:extLst>
      <p:ext uri="{BB962C8B-B14F-4D97-AF65-F5344CB8AC3E}">
        <p14:creationId xmlns:p14="http://schemas.microsoft.com/office/powerpoint/2010/main" val="256973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1764344" y="626695"/>
            <a:ext cx="86633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Attribute directives</a:t>
            </a:r>
          </a:p>
          <a:p>
            <a:endParaRPr lang="uk-UA" sz="6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41761B-9A94-522C-6C1F-472371FC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5471105"/>
            <a:ext cx="5430822" cy="4095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E2E35E1-6FF3-0A4C-9999-465A570EF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4098039"/>
            <a:ext cx="2648320" cy="11812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E67B6B-456A-6F17-2E89-A2BA48D0D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921" y="4079620"/>
            <a:ext cx="5353239" cy="99702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93CCE00-3172-F37C-8176-B1863C62B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4937" y="1796583"/>
            <a:ext cx="6192114" cy="166710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EB31ED-B55C-E8D4-BCC4-50AA1DB693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921" y="5341627"/>
            <a:ext cx="4578061" cy="6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2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4201264" y="327111"/>
            <a:ext cx="32568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Binding</a:t>
            </a:r>
            <a:endParaRPr lang="uk-UA" sz="6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5797A7-1666-9986-E4FC-05D4465A6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020932"/>
            <a:ext cx="4906766" cy="3057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685B8A-7245-931E-AE3F-723FFF3D7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589" y="2020932"/>
            <a:ext cx="6017359" cy="3057095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79E69002-1959-7F20-CADB-D8FEB3BAE26C}"/>
              </a:ext>
            </a:extLst>
          </p:cNvPr>
          <p:cNvSpPr txBox="1"/>
          <p:nvPr/>
        </p:nvSpPr>
        <p:spPr>
          <a:xfrm>
            <a:off x="611494" y="5760005"/>
            <a:ext cx="279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a data binding?</a:t>
            </a:r>
          </a:p>
        </p:txBody>
      </p:sp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16C2963E-B7FD-B4E4-061F-6F0D4170FD5F}"/>
              </a:ext>
            </a:extLst>
          </p:cNvPr>
          <p:cNvSpPr txBox="1"/>
          <p:nvPr/>
        </p:nvSpPr>
        <p:spPr>
          <a:xfrm>
            <a:off x="3803275" y="5760005"/>
            <a:ext cx="4790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How do you categorize data binding types?</a:t>
            </a:r>
          </a:p>
        </p:txBody>
      </p:sp>
    </p:spTree>
    <p:extLst>
      <p:ext uri="{BB962C8B-B14F-4D97-AF65-F5344CB8AC3E}">
        <p14:creationId xmlns:p14="http://schemas.microsoft.com/office/powerpoint/2010/main" val="403380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303</Words>
  <Application>Microsoft Office PowerPoint</Application>
  <PresentationFormat>Широкий екран</PresentationFormat>
  <Paragraphs>50</Paragraphs>
  <Slides>10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Poppins</vt:lpstr>
      <vt:lpstr>Homemade Apple</vt:lpstr>
      <vt:lpstr>Calibri</vt:lpstr>
      <vt:lpstr>Barlow Condensed</vt:lpstr>
      <vt:lpstr>DM Sans</vt:lpstr>
      <vt:lpstr>Abril Fatface</vt:lpstr>
      <vt:lpstr>Aldrich</vt:lpstr>
      <vt:lpstr>Arial</vt:lpstr>
      <vt:lpstr>SlidesMania · Modern Dark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The Creator</cp:lastModifiedBy>
  <cp:revision>15</cp:revision>
  <dcterms:modified xsi:type="dcterms:W3CDTF">2022-08-25T20:14:50Z</dcterms:modified>
</cp:coreProperties>
</file>