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4"/>
  </p:notesMasterIdLst>
  <p:sldIdLst>
    <p:sldId id="256" r:id="rId2"/>
    <p:sldId id="303" r:id="rId3"/>
    <p:sldId id="291" r:id="rId4"/>
    <p:sldId id="301" r:id="rId5"/>
    <p:sldId id="300" r:id="rId6"/>
    <p:sldId id="299" r:id="rId7"/>
    <p:sldId id="302" r:id="rId8"/>
    <p:sldId id="304" r:id="rId9"/>
    <p:sldId id="305" r:id="rId10"/>
    <p:sldId id="306" r:id="rId11"/>
    <p:sldId id="307" r:id="rId12"/>
    <p:sldId id="308" r:id="rId13"/>
  </p:sldIdLst>
  <p:sldSz cx="12192000" cy="6858000"/>
  <p:notesSz cx="6858000" cy="9144000"/>
  <p:embeddedFontLst>
    <p:embeddedFont>
      <p:font typeface="Abril Fatface" panose="02000503000000020003" pitchFamily="2" charset="0"/>
      <p:regular r:id="rId15"/>
    </p:embeddedFont>
    <p:embeddedFont>
      <p:font typeface="Barlow Condensed" panose="00000506000000000000" pitchFamily="2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DM Sans" pitchFamily="2" charset="0"/>
      <p:regular r:id="rId24"/>
      <p:bold r:id="rId25"/>
      <p:italic r:id="rId26"/>
      <p:boldItalic r:id="rId27"/>
    </p:embeddedFont>
    <p:embeddedFont>
      <p:font typeface="Homemade Apple" panose="020B0604020202020204" charset="0"/>
      <p:regular r:id="rId28"/>
    </p:embeddedFont>
    <p:embeddedFont>
      <p:font typeface="Poppins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озділ за замовчуванням" id="{51CB1E25-750D-4DA5-992E-B4F48170A9DE}">
          <p14:sldIdLst>
            <p14:sldId id="256"/>
            <p14:sldId id="303"/>
            <p14:sldId id="291"/>
            <p14:sldId id="301"/>
            <p14:sldId id="300"/>
            <p14:sldId id="299"/>
            <p14:sldId id="302"/>
            <p14:sldId id="304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4482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8963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593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5790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305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444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798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202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0216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688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5728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2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415600" y="2574580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5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88" name="Google Shape;88;p5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2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3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4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5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6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title" idx="7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 idx="8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9" name="Google Shape;129;p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4386975" y="2965625"/>
            <a:ext cx="7389300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133" name="Google Shape;133;p6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34" name="Google Shape;134;p6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7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69" name="Google Shape;169;p7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7"/>
          <p:cNvSpPr txBox="1">
            <a:spLocks noGrp="1"/>
          </p:cNvSpPr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4" name="Google Shape;204;p7"/>
          <p:cNvSpPr txBox="1">
            <a:spLocks noGrp="1"/>
          </p:cNvSpPr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8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09" name="Google Shape;209;p8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8"/>
          <p:cNvSpPr txBox="1">
            <a:spLocks noGrp="1"/>
          </p:cNvSpPr>
          <p:nvPr>
            <p:ph type="subTitle" idx="1"/>
          </p:nvPr>
        </p:nvSpPr>
        <p:spPr>
          <a:xfrm>
            <a:off x="2474965" y="2530200"/>
            <a:ext cx="729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42" name="Google Shape;242;p8"/>
          <p:cNvSpPr txBox="1">
            <a:spLocks noGrp="1"/>
          </p:cNvSpPr>
          <p:nvPr>
            <p:ph type="title"/>
          </p:nvPr>
        </p:nvSpPr>
        <p:spPr>
          <a:xfrm>
            <a:off x="2425525" y="1099400"/>
            <a:ext cx="729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43" name="Google Shape;243;p8"/>
          <p:cNvSpPr txBox="1">
            <a:spLocks noGrp="1"/>
          </p:cNvSpPr>
          <p:nvPr>
            <p:ph type="body" idx="2"/>
          </p:nvPr>
        </p:nvSpPr>
        <p:spPr>
          <a:xfrm>
            <a:off x="2474975" y="3190375"/>
            <a:ext cx="7291500" cy="264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9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47" name="Google Shape;247;p9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9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80" name="Google Shape;280;p9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9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11"/>
          <p:cNvGrpSpPr/>
          <p:nvPr/>
        </p:nvGrpSpPr>
        <p:grpSpPr>
          <a:xfrm flipH="1">
            <a:off x="21700" y="2918637"/>
            <a:ext cx="12245912" cy="3938882"/>
            <a:chOff x="4435" y="7748593"/>
            <a:chExt cx="12182563" cy="5161009"/>
          </a:xfrm>
        </p:grpSpPr>
        <p:sp>
          <p:nvSpPr>
            <p:cNvPr id="320" name="Google Shape;320;p1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2" name="Google Shape;352;p11"/>
          <p:cNvSpPr txBox="1">
            <a:spLocks noGrp="1"/>
          </p:cNvSpPr>
          <p:nvPr>
            <p:ph type="subTitle" idx="1"/>
          </p:nvPr>
        </p:nvSpPr>
        <p:spPr>
          <a:xfrm>
            <a:off x="565634" y="1729975"/>
            <a:ext cx="10897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53" name="Google Shape;353;p11"/>
          <p:cNvSpPr txBox="1">
            <a:spLocks noGrp="1"/>
          </p:cNvSpPr>
          <p:nvPr>
            <p:ph type="subTitle" idx="2"/>
          </p:nvPr>
        </p:nvSpPr>
        <p:spPr>
          <a:xfrm>
            <a:off x="564884" y="3334868"/>
            <a:ext cx="10897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54" name="Google Shape;354;p11"/>
          <p:cNvSpPr txBox="1">
            <a:spLocks noGrp="1"/>
          </p:cNvSpPr>
          <p:nvPr>
            <p:ph type="subTitle" idx="3"/>
          </p:nvPr>
        </p:nvSpPr>
        <p:spPr>
          <a:xfrm>
            <a:off x="564884" y="4939762"/>
            <a:ext cx="10897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55" name="Google Shape;355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56" name="Google Shape;356;p11"/>
          <p:cNvSpPr txBox="1">
            <a:spLocks noGrp="1"/>
          </p:cNvSpPr>
          <p:nvPr>
            <p:ph type="body" idx="4"/>
          </p:nvPr>
        </p:nvSpPr>
        <p:spPr>
          <a:xfrm>
            <a:off x="565625" y="2167925"/>
            <a:ext cx="108975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57" name="Google Shape;357;p11"/>
          <p:cNvSpPr txBox="1">
            <a:spLocks noGrp="1"/>
          </p:cNvSpPr>
          <p:nvPr>
            <p:ph type="body" idx="5"/>
          </p:nvPr>
        </p:nvSpPr>
        <p:spPr>
          <a:xfrm>
            <a:off x="564875" y="3761388"/>
            <a:ext cx="108975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58" name="Google Shape;358;p11"/>
          <p:cNvSpPr txBox="1">
            <a:spLocks noGrp="1"/>
          </p:cNvSpPr>
          <p:nvPr>
            <p:ph type="body" idx="6"/>
          </p:nvPr>
        </p:nvSpPr>
        <p:spPr>
          <a:xfrm>
            <a:off x="564875" y="5353050"/>
            <a:ext cx="108990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59" name="Google Shape;359;p1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16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534" name="Google Shape;534;p16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6" name="Google Shape;566;p16"/>
          <p:cNvSpPr txBox="1">
            <a:spLocks noGrp="1"/>
          </p:cNvSpPr>
          <p:nvPr>
            <p:ph type="subTitle" idx="1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67" name="Google Shape;567;p16"/>
          <p:cNvSpPr txBox="1">
            <a:spLocks noGrp="1"/>
          </p:cNvSpPr>
          <p:nvPr>
            <p:ph type="subTitle" idx="2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68" name="Google Shape;568;p16"/>
          <p:cNvSpPr txBox="1">
            <a:spLocks noGrp="1"/>
          </p:cNvSpPr>
          <p:nvPr>
            <p:ph type="subTitle" idx="3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69" name="Google Shape;569;p16"/>
          <p:cNvSpPr txBox="1">
            <a:spLocks noGrp="1"/>
          </p:cNvSpPr>
          <p:nvPr>
            <p:ph type="subTitle" idx="4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70" name="Google Shape;570;p16"/>
          <p:cNvSpPr txBox="1">
            <a:spLocks noGrp="1"/>
          </p:cNvSpPr>
          <p:nvPr>
            <p:ph type="subTitle" idx="5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71" name="Google Shape;571;p16"/>
          <p:cNvSpPr txBox="1">
            <a:spLocks noGrp="1"/>
          </p:cNvSpPr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72" name="Google Shape;572;p16"/>
          <p:cNvSpPr txBox="1">
            <a:spLocks noGrp="1"/>
          </p:cNvSpPr>
          <p:nvPr>
            <p:ph type="body" idx="6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3" name="Google Shape;573;p16"/>
          <p:cNvSpPr txBox="1">
            <a:spLocks noGrp="1"/>
          </p:cNvSpPr>
          <p:nvPr>
            <p:ph type="body" idx="7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4" name="Google Shape;574;p16"/>
          <p:cNvSpPr txBox="1">
            <a:spLocks noGrp="1"/>
          </p:cNvSpPr>
          <p:nvPr>
            <p:ph type="body" idx="8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5" name="Google Shape;575;p16"/>
          <p:cNvSpPr txBox="1">
            <a:spLocks noGrp="1"/>
          </p:cNvSpPr>
          <p:nvPr>
            <p:ph type="body" idx="9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6" name="Google Shape;576;p16"/>
          <p:cNvSpPr txBox="1">
            <a:spLocks noGrp="1"/>
          </p:cNvSpPr>
          <p:nvPr>
            <p:ph type="body" idx="13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7" name="Google Shape;577;p1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9" name="Google Shape;729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731" name="Google Shape;731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32" name="Google Shape;732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3" name="Google Shape;733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4" name="Google Shape;734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5" name="Google Shape;735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6" name="Google Shape;736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737" name="Google Shape;737;p21"/>
          <p:cNvPicPr preferRelativeResize="0"/>
          <p:nvPr/>
        </p:nvPicPr>
        <p:blipFill rotWithShape="1">
          <a:blip r:embed="rId11">
            <a:alphaModFix/>
          </a:blip>
          <a:srcRect t="16256" b="2090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50000">
              <a:srgbClr val="292929"/>
            </a:gs>
            <a:gs pos="100000">
              <a:srgbClr val="01010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62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12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6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8800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4B8D2-62B1-9E76-4ECB-133F7B1B4A9A}"/>
              </a:ext>
            </a:extLst>
          </p:cNvPr>
          <p:cNvSpPr txBox="1"/>
          <p:nvPr/>
        </p:nvSpPr>
        <p:spPr>
          <a:xfrm>
            <a:off x="116889" y="1484764"/>
            <a:ext cx="119582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DM Sans"/>
                <a:sym typeface="DM Sans"/>
              </a:rPr>
              <a:t>Router basics</a:t>
            </a:r>
            <a:endParaRPr lang="en-US" sz="5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F0A17A-E720-9F6A-1DDA-08CF439CE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435" y="2762831"/>
            <a:ext cx="4080992" cy="168707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2B8D89C-01A1-F3FC-21DA-14963E04F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435" y="2550725"/>
            <a:ext cx="920223" cy="28673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65137E-A869-E4BC-A4DE-F0D98A1AE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6617" y="3075057"/>
            <a:ext cx="4143953" cy="98121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5F9C4C3-E770-461A-79A6-75C30FA65D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435" y="4907360"/>
            <a:ext cx="2755761" cy="176670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821EC25-B00A-C3F7-50A9-098504D1D7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5562" y="5245058"/>
            <a:ext cx="2905530" cy="3429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B87CCD-D91C-FE04-127E-AAE5BB8A6C61}"/>
              </a:ext>
            </a:extLst>
          </p:cNvPr>
          <p:cNvSpPr txBox="1"/>
          <p:nvPr/>
        </p:nvSpPr>
        <p:spPr>
          <a:xfrm>
            <a:off x="388397" y="3075057"/>
            <a:ext cx="4372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lt1"/>
                </a:solidFill>
                <a:latin typeface="DM Sans"/>
                <a:sym typeface="DM Sans"/>
              </a:rPr>
              <a:t>1</a:t>
            </a:r>
            <a:endParaRPr lang="uk-UA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CB5E97-4B82-F76D-E162-861A4C075110}"/>
              </a:ext>
            </a:extLst>
          </p:cNvPr>
          <p:cNvSpPr txBox="1"/>
          <p:nvPr/>
        </p:nvSpPr>
        <p:spPr>
          <a:xfrm>
            <a:off x="6639756" y="3250429"/>
            <a:ext cx="4372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lt1"/>
                </a:solidFill>
                <a:latin typeface="DM Sans"/>
                <a:sym typeface="DM Sans"/>
              </a:rPr>
              <a:t>2</a:t>
            </a:r>
            <a:endParaRPr lang="uk-UA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2EFB45-7D81-1A22-BC29-4E56254744DE}"/>
              </a:ext>
            </a:extLst>
          </p:cNvPr>
          <p:cNvSpPr txBox="1"/>
          <p:nvPr/>
        </p:nvSpPr>
        <p:spPr>
          <a:xfrm>
            <a:off x="388397" y="5284857"/>
            <a:ext cx="4372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lt1"/>
                </a:solidFill>
                <a:latin typeface="DM Sans"/>
                <a:sym typeface="DM Sans"/>
              </a:rPr>
              <a:t>3</a:t>
            </a:r>
            <a:endParaRPr lang="uk-UA" sz="40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DC4465E-4409-4848-3DAE-0B038ADABB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6617" y="2595922"/>
            <a:ext cx="1590897" cy="46679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2F7CB8E-608A-04BB-7026-7DAB4D65FC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6435" y="4594607"/>
            <a:ext cx="1116149" cy="32749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2ACA833-5538-FB44-146F-F7129F60E3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5562" y="4901194"/>
            <a:ext cx="1602373" cy="3634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3DDF90-C75B-C5C8-2049-A64F3B0A927E}"/>
              </a:ext>
            </a:extLst>
          </p:cNvPr>
          <p:cNvSpPr txBox="1"/>
          <p:nvPr/>
        </p:nvSpPr>
        <p:spPr>
          <a:xfrm>
            <a:off x="6529838" y="4889157"/>
            <a:ext cx="4372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lt1"/>
                </a:solidFill>
                <a:latin typeface="DM Sans"/>
                <a:sym typeface="DM Sans"/>
              </a:rPr>
              <a:t>4</a:t>
            </a:r>
            <a:endParaRPr lang="uk-UA" sz="4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749" y="5659121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4B8D2-62B1-9E76-4ECB-133F7B1B4A9A}"/>
              </a:ext>
            </a:extLst>
          </p:cNvPr>
          <p:cNvSpPr txBox="1"/>
          <p:nvPr/>
        </p:nvSpPr>
        <p:spPr>
          <a:xfrm>
            <a:off x="-30749" y="149030"/>
            <a:ext cx="119582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DM Sans"/>
                <a:sym typeface="DM Sans"/>
              </a:rPr>
              <a:t>Angular guards</a:t>
            </a:r>
            <a:endParaRPr lang="en-US" sz="5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D71810-4199-2C16-8417-B55A4FB65A52}"/>
              </a:ext>
            </a:extLst>
          </p:cNvPr>
          <p:cNvSpPr/>
          <p:nvPr/>
        </p:nvSpPr>
        <p:spPr>
          <a:xfrm>
            <a:off x="1355003" y="1274254"/>
            <a:ext cx="1569033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CanActivate</a:t>
            </a: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8E1C5C1A-6890-B3F0-6A93-B5ABACD7AFD6}"/>
              </a:ext>
            </a:extLst>
          </p:cNvPr>
          <p:cNvSpPr/>
          <p:nvPr/>
        </p:nvSpPr>
        <p:spPr>
          <a:xfrm>
            <a:off x="3247427" y="1274254"/>
            <a:ext cx="1569033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CanDeactivate</a:t>
            </a: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EEAA917-F5EC-FDAC-1F38-BF027D8141C8}"/>
              </a:ext>
            </a:extLst>
          </p:cNvPr>
          <p:cNvSpPr/>
          <p:nvPr/>
        </p:nvSpPr>
        <p:spPr>
          <a:xfrm>
            <a:off x="5139851" y="1274254"/>
            <a:ext cx="1569033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Resolve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1212BA4-0B59-5E89-8D29-FF426BCB75E6}"/>
              </a:ext>
            </a:extLst>
          </p:cNvPr>
          <p:cNvSpPr/>
          <p:nvPr/>
        </p:nvSpPr>
        <p:spPr>
          <a:xfrm>
            <a:off x="7032275" y="1274254"/>
            <a:ext cx="1569033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CanLoad</a:t>
            </a: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0624C2A-46F5-4089-F2FE-F00569FE4ED0}"/>
              </a:ext>
            </a:extLst>
          </p:cNvPr>
          <p:cNvSpPr/>
          <p:nvPr/>
        </p:nvSpPr>
        <p:spPr>
          <a:xfrm>
            <a:off x="8924699" y="1274254"/>
            <a:ext cx="1569033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CanActivateChild</a:t>
            </a: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5EFF40-C763-1F4D-3EA1-8A77223CDF5C}"/>
              </a:ext>
            </a:extLst>
          </p:cNvPr>
          <p:cNvSpPr txBox="1"/>
          <p:nvPr/>
        </p:nvSpPr>
        <p:spPr>
          <a:xfrm>
            <a:off x="479399" y="3429000"/>
            <a:ext cx="42561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5"/>
              </a:buClr>
              <a:buFont typeface="+mj-lt"/>
              <a:buAutoNum type="arabicPeriod"/>
            </a:pPr>
            <a:r>
              <a:rPr lang="en-US" sz="2000" b="1" dirty="0">
                <a:solidFill>
                  <a:schemeClr val="accent6"/>
                </a:solidFill>
                <a:latin typeface="DM Sans"/>
                <a:sym typeface="DM Sans"/>
              </a:rPr>
              <a:t>Create guard service</a:t>
            </a:r>
          </a:p>
          <a:p>
            <a:pPr marL="457200" indent="-457200">
              <a:buClr>
                <a:schemeClr val="accent5"/>
              </a:buClr>
              <a:buFont typeface="+mj-lt"/>
              <a:buAutoNum type="arabicPeriod"/>
            </a:pPr>
            <a:r>
              <a:rPr lang="en-US" sz="2000" b="1" dirty="0">
                <a:solidFill>
                  <a:schemeClr val="accent6"/>
                </a:solidFill>
                <a:latin typeface="DM Sans"/>
                <a:sym typeface="DM Sans"/>
              </a:rPr>
              <a:t>Add it to providers in module</a:t>
            </a:r>
          </a:p>
          <a:p>
            <a:pPr marL="457200" indent="-457200">
              <a:buClr>
                <a:schemeClr val="accent5"/>
              </a:buClr>
              <a:buFont typeface="+mj-lt"/>
              <a:buAutoNum type="arabicPeriod"/>
            </a:pPr>
            <a:r>
              <a:rPr lang="en-US" sz="2000" b="1" dirty="0">
                <a:solidFill>
                  <a:schemeClr val="accent6"/>
                </a:solidFill>
                <a:latin typeface="DM Sans"/>
                <a:sym typeface="DM Sans"/>
              </a:rPr>
              <a:t>Add it to route path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BE29AC-6653-A7AB-65DD-612993103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334" y="2040147"/>
            <a:ext cx="686848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94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749" y="5659121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4B8D2-62B1-9E76-4ECB-133F7B1B4A9A}"/>
              </a:ext>
            </a:extLst>
          </p:cNvPr>
          <p:cNvSpPr txBox="1"/>
          <p:nvPr/>
        </p:nvSpPr>
        <p:spPr>
          <a:xfrm>
            <a:off x="116889" y="1813238"/>
            <a:ext cx="119582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DM Sans"/>
                <a:sym typeface="DM Sans"/>
              </a:rPr>
              <a:t>Can activate guard</a:t>
            </a:r>
            <a:endParaRPr lang="en-US" sz="5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4C2735-EFE5-4919-3727-86371C742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015" y="2887850"/>
            <a:ext cx="3968805" cy="1358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A01ADE-E90B-6357-398D-4353400DBBEF}"/>
              </a:ext>
            </a:extLst>
          </p:cNvPr>
          <p:cNvSpPr txBox="1"/>
          <p:nvPr/>
        </p:nvSpPr>
        <p:spPr>
          <a:xfrm>
            <a:off x="302963" y="3213391"/>
            <a:ext cx="430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lt1"/>
                </a:solidFill>
                <a:latin typeface="DM Sans"/>
                <a:sym typeface="DM Sans"/>
              </a:rPr>
              <a:t>1</a:t>
            </a:r>
            <a:r>
              <a:rPr lang="uk-UA" sz="4000" b="1" dirty="0">
                <a:solidFill>
                  <a:schemeClr val="lt1"/>
                </a:solidFill>
                <a:latin typeface="DM Sans"/>
                <a:sym typeface="DM Sans"/>
              </a:rPr>
              <a:t> </a:t>
            </a:r>
            <a:endParaRPr lang="uk-UA" sz="4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B040EB-9D3F-7DEC-96B7-8E7EED4C2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180" y="2750285"/>
            <a:ext cx="3968805" cy="14965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6AD869-36FE-2E25-C498-7C2FACC05593}"/>
              </a:ext>
            </a:extLst>
          </p:cNvPr>
          <p:cNvSpPr txBox="1"/>
          <p:nvPr/>
        </p:nvSpPr>
        <p:spPr>
          <a:xfrm>
            <a:off x="6435583" y="3075057"/>
            <a:ext cx="430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lt1"/>
                </a:solidFill>
                <a:latin typeface="DM Sans"/>
                <a:sym typeface="DM Sans"/>
              </a:rPr>
              <a:t>2</a:t>
            </a:r>
            <a:r>
              <a:rPr lang="uk-UA" sz="4000" b="1" dirty="0">
                <a:solidFill>
                  <a:schemeClr val="lt1"/>
                </a:solidFill>
                <a:latin typeface="DM Sans"/>
                <a:sym typeface="DM Sans"/>
              </a:rPr>
              <a:t> </a:t>
            </a:r>
            <a:endParaRPr lang="uk-UA" sz="4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0C0558A-6705-6729-766E-1A28E8B275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3440" y="5097067"/>
            <a:ext cx="8306959" cy="11241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8B41EF-5DEB-998B-9987-E7402386DB52}"/>
              </a:ext>
            </a:extLst>
          </p:cNvPr>
          <p:cNvSpPr txBox="1"/>
          <p:nvPr/>
        </p:nvSpPr>
        <p:spPr>
          <a:xfrm>
            <a:off x="1154849" y="5305177"/>
            <a:ext cx="430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lt1"/>
                </a:solidFill>
                <a:latin typeface="DM Sans"/>
                <a:sym typeface="DM Sans"/>
              </a:rPr>
              <a:t>3</a:t>
            </a:r>
            <a:r>
              <a:rPr lang="uk-UA" sz="4000" b="1" dirty="0">
                <a:solidFill>
                  <a:schemeClr val="lt1"/>
                </a:solidFill>
                <a:latin typeface="DM Sans"/>
                <a:sym typeface="DM Sans"/>
              </a:rPr>
              <a:t> 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1256618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749" y="5659121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4B8D2-62B1-9E76-4ECB-133F7B1B4A9A}"/>
              </a:ext>
            </a:extLst>
          </p:cNvPr>
          <p:cNvSpPr txBox="1"/>
          <p:nvPr/>
        </p:nvSpPr>
        <p:spPr>
          <a:xfrm>
            <a:off x="116889" y="217804"/>
            <a:ext cx="119582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DM Sans"/>
                <a:sym typeface="DM Sans"/>
              </a:rPr>
              <a:t>Router events</a:t>
            </a:r>
            <a:endParaRPr lang="en-US" sz="5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7564E2-3BE1-010E-EA34-8C017ADF9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202" y="1264875"/>
            <a:ext cx="4637595" cy="46742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304B09E-6F5B-F15D-24ED-87C868436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88" y="2806729"/>
            <a:ext cx="3496163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3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749" y="5659121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4B8D2-62B1-9E76-4ECB-133F7B1B4A9A}"/>
              </a:ext>
            </a:extLst>
          </p:cNvPr>
          <p:cNvSpPr txBox="1"/>
          <p:nvPr/>
        </p:nvSpPr>
        <p:spPr>
          <a:xfrm>
            <a:off x="116889" y="1813238"/>
            <a:ext cx="119582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DM Sans"/>
                <a:sym typeface="DM Sans"/>
              </a:rPr>
              <a:t>Navigation between routes</a:t>
            </a:r>
            <a:endParaRPr lang="en-US" sz="5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D71810-4199-2C16-8417-B55A4FB65A52}"/>
              </a:ext>
            </a:extLst>
          </p:cNvPr>
          <p:cNvSpPr/>
          <p:nvPr/>
        </p:nvSpPr>
        <p:spPr>
          <a:xfrm>
            <a:off x="1644684" y="2961199"/>
            <a:ext cx="2457069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Router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E25EF8A-8914-3647-62C3-0DBB1BD1E907}"/>
              </a:ext>
            </a:extLst>
          </p:cNvPr>
          <p:cNvSpPr/>
          <p:nvPr/>
        </p:nvSpPr>
        <p:spPr>
          <a:xfrm>
            <a:off x="7264626" y="2930247"/>
            <a:ext cx="2457069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-apple-system"/>
              </a:rPr>
              <a:t>Router link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446529-EFA6-EBFE-2142-40469AB97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295" y="3678587"/>
            <a:ext cx="2295845" cy="22863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E35ACC0-26E1-55A0-8C6D-2E93A6F47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9921" y="3617379"/>
            <a:ext cx="2886478" cy="257211"/>
          </a:xfrm>
          <a:prstGeom prst="rect">
            <a:avLst/>
          </a:prstGeom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95485ACA-E68C-C7B9-CCA8-BA594ECA6ED1}"/>
              </a:ext>
            </a:extLst>
          </p:cNvPr>
          <p:cNvSpPr/>
          <p:nvPr/>
        </p:nvSpPr>
        <p:spPr>
          <a:xfrm>
            <a:off x="5179224" y="4510132"/>
            <a:ext cx="2457069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Absolute path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3757F3A-1D66-AA7E-CDA2-FA1315C9F1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3071" y="5225301"/>
            <a:ext cx="3029373" cy="266737"/>
          </a:xfrm>
          <a:prstGeom prst="rect">
            <a:avLst/>
          </a:prstGeom>
        </p:spPr>
      </p:pic>
      <p:sp>
        <p:nvSpPr>
          <p:cNvPr id="15" name="Rectangle 7">
            <a:extLst>
              <a:ext uri="{FF2B5EF4-FFF2-40B4-BE49-F238E27FC236}">
                <a16:creationId xmlns:a16="http://schemas.microsoft.com/office/drawing/2014/main" id="{B9C841CB-E7C1-43AA-92D8-3A13C504377D}"/>
              </a:ext>
            </a:extLst>
          </p:cNvPr>
          <p:cNvSpPr/>
          <p:nvPr/>
        </p:nvSpPr>
        <p:spPr>
          <a:xfrm>
            <a:off x="9097401" y="4510132"/>
            <a:ext cx="2457069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Relative path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B66F672-DAAA-2332-C83A-390F0FE5EC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7216" y="5379001"/>
            <a:ext cx="3134162" cy="25721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163540D-44EF-FDD3-9E92-96AC4B79D7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3873" y="5875016"/>
            <a:ext cx="3200847" cy="24768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E1B48F7-8070-05B8-DA90-FF670110C4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7216" y="5190799"/>
            <a:ext cx="2981741" cy="190527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6C0905D-A23E-4C6F-631E-B2C82DE9D3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35376" y="3881791"/>
            <a:ext cx="2286319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06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59121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4B8D2-62B1-9E76-4ECB-133F7B1B4A9A}"/>
              </a:ext>
            </a:extLst>
          </p:cNvPr>
          <p:cNvSpPr txBox="1"/>
          <p:nvPr/>
        </p:nvSpPr>
        <p:spPr>
          <a:xfrm>
            <a:off x="0" y="944558"/>
            <a:ext cx="119582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DM Sans"/>
                <a:sym typeface="DM Sans"/>
              </a:rPr>
              <a:t>Location Strategies</a:t>
            </a:r>
            <a:endParaRPr lang="en-US" sz="5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D71810-4199-2C16-8417-B55A4FB65A52}"/>
              </a:ext>
            </a:extLst>
          </p:cNvPr>
          <p:cNvSpPr/>
          <p:nvPr/>
        </p:nvSpPr>
        <p:spPr>
          <a:xfrm>
            <a:off x="2021005" y="2021887"/>
            <a:ext cx="2457069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Hash Location Strategy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E25EF8A-8914-3647-62C3-0DBB1BD1E907}"/>
              </a:ext>
            </a:extLst>
          </p:cNvPr>
          <p:cNvSpPr/>
          <p:nvPr/>
        </p:nvSpPr>
        <p:spPr>
          <a:xfrm>
            <a:off x="7713927" y="2021887"/>
            <a:ext cx="3045687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Path Location Strategy (</a:t>
            </a: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default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83DE19D-23D5-39FD-8785-5816BF1FB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457" y="3298791"/>
            <a:ext cx="2586617" cy="167052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F54E8B6-89AE-4A53-0C33-3DA379447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1457" y="3004963"/>
            <a:ext cx="1226022" cy="3122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2C933C-6B95-895D-4839-8DFF5FCBF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6049" y="3004963"/>
            <a:ext cx="4587001" cy="213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05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14064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4B8D2-62B1-9E76-4ECB-133F7B1B4A9A}"/>
              </a:ext>
            </a:extLst>
          </p:cNvPr>
          <p:cNvSpPr txBox="1"/>
          <p:nvPr/>
        </p:nvSpPr>
        <p:spPr>
          <a:xfrm>
            <a:off x="116889" y="625715"/>
            <a:ext cx="119582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DM Sans"/>
                <a:sym typeface="DM Sans"/>
              </a:rPr>
              <a:t>Router options and anchors</a:t>
            </a:r>
            <a:endParaRPr lang="en-US" sz="5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6B70326-242F-6529-EC39-EF9B9964A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524" y="3429000"/>
            <a:ext cx="1590897" cy="2987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C3774A-8969-B825-A4BD-6B6F417EB045}"/>
              </a:ext>
            </a:extLst>
          </p:cNvPr>
          <p:cNvSpPr txBox="1"/>
          <p:nvPr/>
        </p:nvSpPr>
        <p:spPr>
          <a:xfrm>
            <a:off x="974087" y="2082751"/>
            <a:ext cx="4372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lt1"/>
                </a:solidFill>
                <a:latin typeface="DM Sans"/>
                <a:sym typeface="DM Sans"/>
              </a:rPr>
              <a:t>1</a:t>
            </a:r>
            <a:endParaRPr lang="uk-UA" sz="40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ADD8E49-473A-4F91-164C-0DBBEF5B1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1068" y="1731746"/>
            <a:ext cx="1590897" cy="4667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197AD8-BB57-68C7-B5D5-2F2C3915CE2F}"/>
              </a:ext>
            </a:extLst>
          </p:cNvPr>
          <p:cNvSpPr txBox="1"/>
          <p:nvPr/>
        </p:nvSpPr>
        <p:spPr>
          <a:xfrm>
            <a:off x="545403" y="3492147"/>
            <a:ext cx="9861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lt1"/>
                </a:solidFill>
                <a:latin typeface="DM Sans"/>
                <a:sym typeface="DM Sans"/>
              </a:rPr>
              <a:t>2.a</a:t>
            </a:r>
            <a:endParaRPr lang="uk-UA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FA8AF8-108A-B5A7-C291-B065878FC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6131" y="2198536"/>
            <a:ext cx="2981741" cy="86689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6FD34B-0D6E-3D44-570A-2D0ED59A53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6121" y="3708097"/>
            <a:ext cx="2219635" cy="4096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1299D4-989E-49E1-20FE-015A55187D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4474" y="2968313"/>
            <a:ext cx="3762900" cy="619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1241B1-84AB-7A14-70F4-6634F6797A31}"/>
              </a:ext>
            </a:extLst>
          </p:cNvPr>
          <p:cNvSpPr txBox="1"/>
          <p:nvPr/>
        </p:nvSpPr>
        <p:spPr>
          <a:xfrm>
            <a:off x="6244316" y="2920776"/>
            <a:ext cx="9801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lt1"/>
                </a:solidFill>
                <a:latin typeface="DM Sans"/>
                <a:sym typeface="DM Sans"/>
              </a:rPr>
              <a:t>3.b</a:t>
            </a:r>
            <a:endParaRPr lang="uk-UA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10DD56-DFE4-276F-2AAA-53F164C4EF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0614" y="4793587"/>
            <a:ext cx="3286584" cy="2191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5D7F7A-4603-99A9-4E3F-19554FA632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7524" y="4580181"/>
            <a:ext cx="1829055" cy="2286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D9D75A-6AB4-6420-CD15-22074699F8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4147" y="5552488"/>
            <a:ext cx="2667372" cy="2286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64C90C9-5445-C41D-6A0B-FABAAC6E19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46131" y="5778281"/>
            <a:ext cx="3715268" cy="2667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B6A19D6-81FE-A5FE-8D99-26C8D357F6A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36453" y="4530889"/>
            <a:ext cx="4686954" cy="6954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68440F2-BAA3-7304-B42C-31B651179C2D}"/>
              </a:ext>
            </a:extLst>
          </p:cNvPr>
          <p:cNvSpPr txBox="1"/>
          <p:nvPr/>
        </p:nvSpPr>
        <p:spPr>
          <a:xfrm>
            <a:off x="6244315" y="4539954"/>
            <a:ext cx="9801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lt1"/>
                </a:solidFill>
                <a:latin typeface="DM Sans"/>
                <a:sym typeface="DM Sans"/>
              </a:rPr>
              <a:t>3.c</a:t>
            </a:r>
            <a:endParaRPr lang="uk-UA" sz="4000" dirty="0"/>
          </a:p>
        </p:txBody>
      </p:sp>
      <p:pic>
        <p:nvPicPr>
          <p:cNvPr id="28" name="Рисунок 9">
            <a:extLst>
              <a:ext uri="{FF2B5EF4-FFF2-40B4-BE49-F238E27FC236}">
                <a16:creationId xmlns:a16="http://schemas.microsoft.com/office/drawing/2014/main" id="{1AACD9BA-E55F-71D6-2AF9-3CC778CAD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524" y="4277407"/>
            <a:ext cx="1590897" cy="2987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5A6E65D-D2F3-1E97-F0DE-B97317EC2327}"/>
              </a:ext>
            </a:extLst>
          </p:cNvPr>
          <p:cNvSpPr txBox="1"/>
          <p:nvPr/>
        </p:nvSpPr>
        <p:spPr>
          <a:xfrm>
            <a:off x="545403" y="4340554"/>
            <a:ext cx="9861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lt1"/>
                </a:solidFill>
                <a:latin typeface="DM Sans"/>
                <a:sym typeface="DM Sans"/>
              </a:rPr>
              <a:t>2.b</a:t>
            </a:r>
            <a:endParaRPr lang="uk-UA" sz="4000" dirty="0"/>
          </a:p>
        </p:txBody>
      </p:sp>
      <p:pic>
        <p:nvPicPr>
          <p:cNvPr id="31" name="Рисунок 9">
            <a:extLst>
              <a:ext uri="{FF2B5EF4-FFF2-40B4-BE49-F238E27FC236}">
                <a16:creationId xmlns:a16="http://schemas.microsoft.com/office/drawing/2014/main" id="{A8E098AF-0C53-82A8-2DE5-10CA9C7D4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524" y="5253728"/>
            <a:ext cx="1590897" cy="29876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45526C5-73BD-791A-A062-C0198B024EC8}"/>
              </a:ext>
            </a:extLst>
          </p:cNvPr>
          <p:cNvSpPr txBox="1"/>
          <p:nvPr/>
        </p:nvSpPr>
        <p:spPr>
          <a:xfrm>
            <a:off x="545403" y="5316875"/>
            <a:ext cx="9861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lt1"/>
                </a:solidFill>
                <a:latin typeface="DM Sans"/>
                <a:sym typeface="DM Sans"/>
              </a:rPr>
              <a:t>2.c</a:t>
            </a:r>
            <a:endParaRPr lang="uk-UA" sz="4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4AECCC-1119-EA85-5697-4E20286E7C1D}"/>
              </a:ext>
            </a:extLst>
          </p:cNvPr>
          <p:cNvSpPr txBox="1"/>
          <p:nvPr/>
        </p:nvSpPr>
        <p:spPr>
          <a:xfrm>
            <a:off x="4060294" y="3741290"/>
            <a:ext cx="1829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DM Sans"/>
                <a:sym typeface="DM Sans"/>
              </a:rPr>
              <a:t>(only for base </a:t>
            </a:r>
            <a:r>
              <a:rPr lang="en-US" sz="1400" b="1" dirty="0" err="1">
                <a:solidFill>
                  <a:schemeClr val="accent6"/>
                </a:solidFill>
                <a:latin typeface="DM Sans"/>
                <a:sym typeface="DM Sans"/>
              </a:rPr>
              <a:t>urls</a:t>
            </a:r>
            <a:r>
              <a:rPr lang="en-US" sz="1400" b="1" dirty="0">
                <a:solidFill>
                  <a:schemeClr val="accent6"/>
                </a:solidFill>
                <a:latin typeface="DM Sans"/>
                <a:sym typeface="DM Sans"/>
              </a:rPr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30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749" y="5632488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4B8D2-62B1-9E76-4ECB-133F7B1B4A9A}"/>
              </a:ext>
            </a:extLst>
          </p:cNvPr>
          <p:cNvSpPr txBox="1"/>
          <p:nvPr/>
        </p:nvSpPr>
        <p:spPr>
          <a:xfrm>
            <a:off x="116889" y="1813238"/>
            <a:ext cx="119582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DM Sans"/>
                <a:sym typeface="DM Sans"/>
              </a:rPr>
              <a:t>Children routes</a:t>
            </a:r>
            <a:endParaRPr lang="en-US" sz="5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D98891-BFD3-9296-057A-1363ED726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324" y="3460298"/>
            <a:ext cx="4166632" cy="11532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EF810B-8A47-84AA-67CB-DE5C0BC39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873" y="3404707"/>
            <a:ext cx="3381847" cy="64779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6B70326-242F-6529-EC39-EF9B9964A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5588" y="3023654"/>
            <a:ext cx="2029108" cy="3810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C3774A-8969-B825-A4BD-6B6F417EB045}"/>
              </a:ext>
            </a:extLst>
          </p:cNvPr>
          <p:cNvSpPr txBox="1"/>
          <p:nvPr/>
        </p:nvSpPr>
        <p:spPr>
          <a:xfrm>
            <a:off x="1070343" y="3374659"/>
            <a:ext cx="4372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lt1"/>
                </a:solidFill>
                <a:latin typeface="DM Sans"/>
                <a:sym typeface="DM Sans"/>
              </a:rPr>
              <a:t>1</a:t>
            </a:r>
            <a:endParaRPr lang="uk-UA" sz="40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ADD8E49-473A-4F91-164C-0DBBEF5B14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7324" y="3023654"/>
            <a:ext cx="1590897" cy="4667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197AD8-BB57-68C7-B5D5-2F2C3915CE2F}"/>
              </a:ext>
            </a:extLst>
          </p:cNvPr>
          <p:cNvSpPr txBox="1"/>
          <p:nvPr/>
        </p:nvSpPr>
        <p:spPr>
          <a:xfrm>
            <a:off x="6759237" y="3136501"/>
            <a:ext cx="4372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lt1"/>
                </a:solidFill>
                <a:latin typeface="DM Sans"/>
                <a:sym typeface="DM Sans"/>
              </a:rPr>
              <a:t>2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3573350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749" y="5659121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4B8D2-62B1-9E76-4ECB-133F7B1B4A9A}"/>
              </a:ext>
            </a:extLst>
          </p:cNvPr>
          <p:cNvSpPr txBox="1"/>
          <p:nvPr/>
        </p:nvSpPr>
        <p:spPr>
          <a:xfrm>
            <a:off x="60906" y="806526"/>
            <a:ext cx="119582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DM Sans"/>
                <a:sym typeface="DM Sans"/>
              </a:rPr>
              <a:t>Pass and get params and query params from route</a:t>
            </a:r>
            <a:endParaRPr lang="en-US" sz="5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D71810-4199-2C16-8417-B55A4FB65A52}"/>
              </a:ext>
            </a:extLst>
          </p:cNvPr>
          <p:cNvSpPr/>
          <p:nvPr/>
        </p:nvSpPr>
        <p:spPr>
          <a:xfrm>
            <a:off x="1911014" y="2955674"/>
            <a:ext cx="2457069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Query Params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E25EF8A-8914-3647-62C3-0DBB1BD1E907}"/>
              </a:ext>
            </a:extLst>
          </p:cNvPr>
          <p:cNvSpPr/>
          <p:nvPr/>
        </p:nvSpPr>
        <p:spPr>
          <a:xfrm>
            <a:off x="7823917" y="2955674"/>
            <a:ext cx="2457069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Route params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E0E698-4675-C104-8913-DA88BF1D5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917" y="3710819"/>
            <a:ext cx="2181529" cy="21910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28179D-B472-8223-EDA8-3BC323361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7531" y="4281235"/>
            <a:ext cx="4744112" cy="21910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2D6DB24-CF1E-C9D3-3FE6-B2D434ED19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579" y="4290682"/>
            <a:ext cx="2953162" cy="10860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D8F5F1-9853-CFA5-2D32-B4658217199C}"/>
              </a:ext>
            </a:extLst>
          </p:cNvPr>
          <p:cNvSpPr txBox="1"/>
          <p:nvPr/>
        </p:nvSpPr>
        <p:spPr>
          <a:xfrm>
            <a:off x="-22248" y="3542933"/>
            <a:ext cx="9576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lt1"/>
                </a:solidFill>
                <a:latin typeface="DM Sans"/>
                <a:sym typeface="DM Sans"/>
              </a:rPr>
              <a:t>1</a:t>
            </a:r>
            <a:r>
              <a:rPr lang="uk-UA" sz="4000" b="1" dirty="0">
                <a:solidFill>
                  <a:schemeClr val="lt1"/>
                </a:solidFill>
                <a:latin typeface="DM Sans"/>
                <a:sym typeface="DM Sans"/>
              </a:rPr>
              <a:t> .а</a:t>
            </a:r>
            <a:endParaRPr lang="uk-UA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DD348E-DA49-0968-D28E-1ABF5E60C467}"/>
              </a:ext>
            </a:extLst>
          </p:cNvPr>
          <p:cNvSpPr txBox="1"/>
          <p:nvPr/>
        </p:nvSpPr>
        <p:spPr>
          <a:xfrm>
            <a:off x="6897950" y="3492296"/>
            <a:ext cx="7893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lt1"/>
                </a:solidFill>
                <a:latin typeface="DM Sans"/>
                <a:sym typeface="DM Sans"/>
              </a:rPr>
              <a:t>1</a:t>
            </a:r>
            <a:r>
              <a:rPr lang="uk-UA" sz="4000" b="1" dirty="0">
                <a:solidFill>
                  <a:schemeClr val="lt1"/>
                </a:solidFill>
                <a:latin typeface="DM Sans"/>
                <a:sym typeface="DM Sans"/>
              </a:rPr>
              <a:t>.а</a:t>
            </a:r>
            <a:endParaRPr lang="uk-UA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57829D-1A87-C35F-EE7B-BEC972E63C58}"/>
              </a:ext>
            </a:extLst>
          </p:cNvPr>
          <p:cNvSpPr txBox="1"/>
          <p:nvPr/>
        </p:nvSpPr>
        <p:spPr>
          <a:xfrm>
            <a:off x="-66063" y="4399245"/>
            <a:ext cx="9576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4000" b="1" dirty="0">
                <a:solidFill>
                  <a:schemeClr val="lt1"/>
                </a:solidFill>
                <a:sym typeface="DM Sans"/>
              </a:rPr>
              <a:t>1.б</a:t>
            </a:r>
            <a:endParaRPr lang="uk-UA" sz="40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B4088DF-CE03-4BC2-48A8-4D8DC32F3D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8922" y="5335364"/>
            <a:ext cx="3391373" cy="3620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F95826E-C53C-9207-B06F-57D69EAC7E12}"/>
              </a:ext>
            </a:extLst>
          </p:cNvPr>
          <p:cNvSpPr txBox="1"/>
          <p:nvPr/>
        </p:nvSpPr>
        <p:spPr>
          <a:xfrm>
            <a:off x="6559745" y="5162421"/>
            <a:ext cx="4372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4000" b="1" dirty="0">
                <a:solidFill>
                  <a:schemeClr val="lt1"/>
                </a:solidFill>
                <a:latin typeface="DM Sans"/>
                <a:sym typeface="DM Sans"/>
              </a:rPr>
              <a:t>2</a:t>
            </a:r>
            <a:endParaRPr lang="uk-UA" sz="4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F962FD-FB44-9499-0539-5F8B2B6DA172}"/>
              </a:ext>
            </a:extLst>
          </p:cNvPr>
          <p:cNvSpPr txBox="1"/>
          <p:nvPr/>
        </p:nvSpPr>
        <p:spPr>
          <a:xfrm>
            <a:off x="6169889" y="4036845"/>
            <a:ext cx="9576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4000" b="1" dirty="0">
                <a:solidFill>
                  <a:schemeClr val="lt1"/>
                </a:solidFill>
                <a:sym typeface="DM Sans"/>
              </a:rPr>
              <a:t>1.б</a:t>
            </a:r>
            <a:endParaRPr lang="uk-UA" sz="4000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11E3BBC-08A8-465D-2E5A-E606734254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579" y="3782510"/>
            <a:ext cx="5372850" cy="20005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59DBC60-48AE-0227-A521-444A658F99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142" y="5684803"/>
            <a:ext cx="3724795" cy="37152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2904CD-A559-F259-0359-D176F294E60F}"/>
              </a:ext>
            </a:extLst>
          </p:cNvPr>
          <p:cNvSpPr txBox="1"/>
          <p:nvPr/>
        </p:nvSpPr>
        <p:spPr>
          <a:xfrm>
            <a:off x="187864" y="5516364"/>
            <a:ext cx="4372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4000" b="1" dirty="0">
                <a:solidFill>
                  <a:schemeClr val="lt1"/>
                </a:solidFill>
                <a:latin typeface="DM Sans"/>
                <a:sym typeface="DM Sans"/>
              </a:rPr>
              <a:t>2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3923168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749" y="5659121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4B8D2-62B1-9E76-4ECB-133F7B1B4A9A}"/>
              </a:ext>
            </a:extLst>
          </p:cNvPr>
          <p:cNvSpPr txBox="1"/>
          <p:nvPr/>
        </p:nvSpPr>
        <p:spPr>
          <a:xfrm>
            <a:off x="116889" y="1813238"/>
            <a:ext cx="119582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DM Sans"/>
                <a:sym typeface="DM Sans"/>
              </a:rPr>
              <a:t>Query Params Handling</a:t>
            </a:r>
            <a:endParaRPr lang="en-US" sz="5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D71810-4199-2C16-8417-B55A4FB65A52}"/>
              </a:ext>
            </a:extLst>
          </p:cNvPr>
          <p:cNvSpPr/>
          <p:nvPr/>
        </p:nvSpPr>
        <p:spPr>
          <a:xfrm>
            <a:off x="1644684" y="2961199"/>
            <a:ext cx="2457069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null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E25EF8A-8914-3647-62C3-0DBB1BD1E907}"/>
              </a:ext>
            </a:extLst>
          </p:cNvPr>
          <p:cNvSpPr/>
          <p:nvPr/>
        </p:nvSpPr>
        <p:spPr>
          <a:xfrm>
            <a:off x="5001370" y="2955674"/>
            <a:ext cx="2457069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-apple-system"/>
              </a:rPr>
              <a:t>P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reserve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85BADF9-2D20-2D4A-C44C-8952C2911A24}"/>
              </a:ext>
            </a:extLst>
          </p:cNvPr>
          <p:cNvSpPr/>
          <p:nvPr/>
        </p:nvSpPr>
        <p:spPr>
          <a:xfrm>
            <a:off x="8358057" y="2955674"/>
            <a:ext cx="2457069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-apple-system"/>
              </a:rPr>
              <a:t>Merge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035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749" y="5659121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4B8D2-62B1-9E76-4ECB-133F7B1B4A9A}"/>
              </a:ext>
            </a:extLst>
          </p:cNvPr>
          <p:cNvSpPr txBox="1"/>
          <p:nvPr/>
        </p:nvSpPr>
        <p:spPr>
          <a:xfrm>
            <a:off x="0" y="1627813"/>
            <a:ext cx="119582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DM Sans"/>
                <a:sym typeface="DM Sans"/>
              </a:rPr>
              <a:t>Pass and get dynamic\static data</a:t>
            </a:r>
            <a:endParaRPr lang="en-US" sz="5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D71810-4199-2C16-8417-B55A4FB65A52}"/>
              </a:ext>
            </a:extLst>
          </p:cNvPr>
          <p:cNvSpPr/>
          <p:nvPr/>
        </p:nvSpPr>
        <p:spPr>
          <a:xfrm>
            <a:off x="1911015" y="2830221"/>
            <a:ext cx="2457069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-apple-system"/>
              </a:rPr>
              <a:t>Static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E25EF8A-8914-3647-62C3-0DBB1BD1E907}"/>
              </a:ext>
            </a:extLst>
          </p:cNvPr>
          <p:cNvSpPr/>
          <p:nvPr/>
        </p:nvSpPr>
        <p:spPr>
          <a:xfrm>
            <a:off x="7823917" y="2831400"/>
            <a:ext cx="2457069" cy="490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Dynamic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D8F5F1-9853-CFA5-2D32-B4658217199C}"/>
              </a:ext>
            </a:extLst>
          </p:cNvPr>
          <p:cNvSpPr txBox="1"/>
          <p:nvPr/>
        </p:nvSpPr>
        <p:spPr>
          <a:xfrm>
            <a:off x="344022" y="3550088"/>
            <a:ext cx="430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lt1"/>
                </a:solidFill>
                <a:latin typeface="DM Sans"/>
                <a:sym typeface="DM Sans"/>
              </a:rPr>
              <a:t>1</a:t>
            </a:r>
            <a:r>
              <a:rPr lang="uk-UA" sz="4000" b="1" dirty="0">
                <a:solidFill>
                  <a:schemeClr val="lt1"/>
                </a:solidFill>
                <a:latin typeface="DM Sans"/>
                <a:sym typeface="DM Sans"/>
              </a:rPr>
              <a:t> </a:t>
            </a:r>
            <a:endParaRPr lang="uk-UA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DD348E-DA49-0968-D28E-1ABF5E60C467}"/>
              </a:ext>
            </a:extLst>
          </p:cNvPr>
          <p:cNvSpPr txBox="1"/>
          <p:nvPr/>
        </p:nvSpPr>
        <p:spPr>
          <a:xfrm>
            <a:off x="5890688" y="3550088"/>
            <a:ext cx="7893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lt1"/>
                </a:solidFill>
                <a:latin typeface="DM Sans"/>
                <a:sym typeface="DM Sans"/>
              </a:rPr>
              <a:t>1</a:t>
            </a:r>
            <a:r>
              <a:rPr lang="uk-UA" sz="4000" b="1" dirty="0">
                <a:solidFill>
                  <a:schemeClr val="lt1"/>
                </a:solidFill>
                <a:latin typeface="DM Sans"/>
                <a:sym typeface="DM Sans"/>
              </a:rPr>
              <a:t>.а</a:t>
            </a:r>
            <a:endParaRPr lang="uk-UA" sz="4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2904CD-A559-F259-0359-D176F294E60F}"/>
              </a:ext>
            </a:extLst>
          </p:cNvPr>
          <p:cNvSpPr txBox="1"/>
          <p:nvPr/>
        </p:nvSpPr>
        <p:spPr>
          <a:xfrm>
            <a:off x="254100" y="4438507"/>
            <a:ext cx="4372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4000" b="1" dirty="0">
                <a:solidFill>
                  <a:schemeClr val="lt1"/>
                </a:solidFill>
                <a:latin typeface="DM Sans"/>
                <a:sym typeface="DM Sans"/>
              </a:rPr>
              <a:t>2</a:t>
            </a:r>
            <a:endParaRPr lang="uk-UA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6EC8B9-E9BF-0F20-3493-0AF50B501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79" y="3738692"/>
            <a:ext cx="4440577" cy="34101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D67DE69-446F-B48F-F80F-B06FC5A67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79" y="4220173"/>
            <a:ext cx="3553321" cy="132416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7F55C30-9B6C-7743-C6CA-A5C68DC83C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0039" y="3800334"/>
            <a:ext cx="5430008" cy="2286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A28A35-68FF-6B50-E624-1D24B6149EC8}"/>
              </a:ext>
            </a:extLst>
          </p:cNvPr>
          <p:cNvSpPr txBox="1"/>
          <p:nvPr/>
        </p:nvSpPr>
        <p:spPr>
          <a:xfrm>
            <a:off x="5875599" y="4418242"/>
            <a:ext cx="7893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lt1"/>
                </a:solidFill>
                <a:latin typeface="DM Sans"/>
                <a:sym typeface="DM Sans"/>
              </a:rPr>
              <a:t>1</a:t>
            </a:r>
            <a:r>
              <a:rPr lang="uk-UA" sz="4000" b="1" dirty="0">
                <a:solidFill>
                  <a:schemeClr val="lt1"/>
                </a:solidFill>
                <a:latin typeface="DM Sans"/>
                <a:sym typeface="DM Sans"/>
              </a:rPr>
              <a:t>.б</a:t>
            </a:r>
            <a:endParaRPr lang="uk-UA" sz="4000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B34E82C-3B8D-6ADF-3C71-C88CC481B7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0513" y="4257974"/>
            <a:ext cx="2724530" cy="1333686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9F77FC11-4454-1FCB-A085-A22FBCA2B4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0679" y="5716433"/>
            <a:ext cx="2019582" cy="18100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6A42122-17DF-6385-15C4-728C280928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6950" y="6582883"/>
            <a:ext cx="2819794" cy="20005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04A4E08-5701-6CE2-B390-42D801BE0BD7}"/>
              </a:ext>
            </a:extLst>
          </p:cNvPr>
          <p:cNvSpPr txBox="1"/>
          <p:nvPr/>
        </p:nvSpPr>
        <p:spPr>
          <a:xfrm>
            <a:off x="6361352" y="5896065"/>
            <a:ext cx="4372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4000" b="1" dirty="0">
                <a:solidFill>
                  <a:schemeClr val="lt1"/>
                </a:solidFill>
                <a:latin typeface="DM Sans"/>
                <a:sym typeface="DM Sans"/>
              </a:rPr>
              <a:t>2</a:t>
            </a:r>
            <a:endParaRPr lang="uk-UA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36C9FB-7137-1925-4B55-135A77E5B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0679" y="6035342"/>
            <a:ext cx="3210373" cy="2286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0AD185-432D-29B2-F622-C78D413EA3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36950" y="6259211"/>
            <a:ext cx="1981477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71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749" y="5659121"/>
            <a:ext cx="2952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E4B8D2-62B1-9E76-4ECB-133F7B1B4A9A}"/>
              </a:ext>
            </a:extLst>
          </p:cNvPr>
          <p:cNvSpPr txBox="1"/>
          <p:nvPr/>
        </p:nvSpPr>
        <p:spPr>
          <a:xfrm>
            <a:off x="3895077" y="1742217"/>
            <a:ext cx="44018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DM Sans"/>
                <a:sym typeface="DM Sans"/>
              </a:rPr>
              <a:t>Lazy loading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43E73-A3CE-51A0-69FD-636E57C907FF}"/>
              </a:ext>
            </a:extLst>
          </p:cNvPr>
          <p:cNvSpPr txBox="1"/>
          <p:nvPr/>
        </p:nvSpPr>
        <p:spPr>
          <a:xfrm>
            <a:off x="2411025" y="2822848"/>
            <a:ext cx="736994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5"/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accent6"/>
                </a:solidFill>
                <a:latin typeface="DM Sans"/>
                <a:sym typeface="DM Sans"/>
              </a:rPr>
              <a:t>Create module that should be lazy loaded</a:t>
            </a:r>
          </a:p>
          <a:p>
            <a:pPr marL="457200" indent="-457200">
              <a:buClr>
                <a:schemeClr val="accent5"/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accent6"/>
                </a:solidFill>
                <a:latin typeface="DM Sans"/>
                <a:sym typeface="DM Sans"/>
              </a:rPr>
              <a:t>Add route with ‘ ’ path to </a:t>
            </a:r>
            <a:r>
              <a:rPr lang="en-US" sz="2400" b="1" dirty="0" err="1">
                <a:solidFill>
                  <a:schemeClr val="accent6"/>
                </a:solidFill>
                <a:latin typeface="DM Sans"/>
                <a:sym typeface="DM Sans"/>
              </a:rPr>
              <a:t>RouterModule</a:t>
            </a:r>
            <a:r>
              <a:rPr lang="en-US" sz="2400" b="1" dirty="0">
                <a:solidFill>
                  <a:schemeClr val="accent6"/>
                </a:solidFill>
                <a:latin typeface="DM Sans"/>
                <a:sym typeface="DM Sans"/>
              </a:rPr>
              <a:t> (</a:t>
            </a:r>
            <a:r>
              <a:rPr lang="en-US" sz="2400" b="1" dirty="0" err="1">
                <a:solidFill>
                  <a:schemeClr val="accent6"/>
                </a:solidFill>
                <a:latin typeface="DM Sans"/>
                <a:sym typeface="DM Sans"/>
              </a:rPr>
              <a:t>forChild</a:t>
            </a:r>
            <a:r>
              <a:rPr lang="en-US" sz="2400" b="1" dirty="0">
                <a:solidFill>
                  <a:schemeClr val="accent6"/>
                </a:solidFill>
                <a:latin typeface="DM Sans"/>
                <a:sym typeface="DM Sans"/>
              </a:rPr>
              <a:t>)</a:t>
            </a:r>
          </a:p>
          <a:p>
            <a:pPr marL="457200" indent="-457200">
              <a:buClr>
                <a:schemeClr val="accent5"/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accent6"/>
                </a:solidFill>
                <a:latin typeface="DM Sans"/>
                <a:sym typeface="DM Sans"/>
              </a:rPr>
              <a:t>Add lazy loaded route (</a:t>
            </a:r>
            <a:r>
              <a:rPr lang="en-US" sz="2400" b="1" dirty="0" err="1">
                <a:solidFill>
                  <a:schemeClr val="accent6"/>
                </a:solidFill>
                <a:latin typeface="DM Sans"/>
                <a:sym typeface="DM Sans"/>
              </a:rPr>
              <a:t>loadChildren</a:t>
            </a:r>
            <a:r>
              <a:rPr lang="en-US" sz="2400" b="1" dirty="0">
                <a:solidFill>
                  <a:schemeClr val="accent6"/>
                </a:solidFill>
                <a:latin typeface="DM Sans"/>
                <a:sym typeface="DM Sans"/>
              </a:rPr>
              <a:t>) to routes </a:t>
            </a:r>
            <a:br>
              <a:rPr lang="en-US" sz="2400" b="1" dirty="0">
                <a:solidFill>
                  <a:schemeClr val="accent6"/>
                </a:solidFill>
                <a:latin typeface="DM Sans"/>
                <a:sym typeface="DM Sans"/>
              </a:rPr>
            </a:br>
            <a:endParaRPr lang="en-US" sz="2400" b="1" dirty="0">
              <a:solidFill>
                <a:schemeClr val="accent6"/>
              </a:solidFill>
              <a:latin typeface="DM Sans"/>
              <a:sym typeface="DM Sans"/>
            </a:endParaRPr>
          </a:p>
          <a:p>
            <a:pPr marL="457200" indent="-457200">
              <a:buClr>
                <a:schemeClr val="accent5"/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accent6"/>
                </a:solidFill>
                <a:latin typeface="DM Sans"/>
                <a:sym typeface="DM Sans"/>
              </a:rPr>
              <a:t>Add </a:t>
            </a:r>
            <a:r>
              <a:rPr lang="en-US" sz="2400" b="1" dirty="0" err="1">
                <a:solidFill>
                  <a:schemeClr val="accent6"/>
                </a:solidFill>
                <a:latin typeface="DM Sans"/>
                <a:sym typeface="DM Sans"/>
              </a:rPr>
              <a:t>routerNavigate</a:t>
            </a:r>
            <a:r>
              <a:rPr lang="en-US" sz="2400" b="1" dirty="0">
                <a:solidFill>
                  <a:schemeClr val="accent6"/>
                </a:solidFill>
                <a:latin typeface="DM Sans"/>
                <a:sym typeface="DM Sans"/>
              </a:rPr>
              <a:t>/</a:t>
            </a:r>
            <a:r>
              <a:rPr lang="en-US" sz="2400" b="1" dirty="0" err="1">
                <a:solidFill>
                  <a:schemeClr val="accent6"/>
                </a:solidFill>
                <a:latin typeface="DM Sans"/>
                <a:sym typeface="DM Sans"/>
              </a:rPr>
              <a:t>routerLink</a:t>
            </a:r>
            <a:r>
              <a:rPr lang="en-US" sz="2400" b="1" dirty="0">
                <a:solidFill>
                  <a:schemeClr val="accent6"/>
                </a:solidFill>
                <a:latin typeface="DM Sans"/>
                <a:sym typeface="DM Sans"/>
              </a:rPr>
              <a:t> to navigate to that path</a:t>
            </a:r>
            <a:endParaRPr lang="en-US" sz="2400" dirty="0">
              <a:solidFill>
                <a:schemeClr val="accent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accent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09DCE4-9396-D264-0AD6-3D7532D65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259" y="4377119"/>
            <a:ext cx="5649113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93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desMania · Modern Dark ">
  <a:themeElements>
    <a:clrScheme name="Simple Light">
      <a:dk1>
        <a:srgbClr val="000000"/>
      </a:dk1>
      <a:lt1>
        <a:srgbClr val="E392FA"/>
      </a:lt1>
      <a:dk2>
        <a:srgbClr val="FFFFFF"/>
      </a:dk2>
      <a:lt2>
        <a:srgbClr val="EEEEEE"/>
      </a:lt2>
      <a:accent1>
        <a:srgbClr val="E392FA"/>
      </a:accent1>
      <a:accent2>
        <a:srgbClr val="93A9F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178</Words>
  <Application>Microsoft Office PowerPoint</Application>
  <PresentationFormat>Widescreen</PresentationFormat>
  <Paragraphs>64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Calibri</vt:lpstr>
      <vt:lpstr>-apple-system</vt:lpstr>
      <vt:lpstr>Arial</vt:lpstr>
      <vt:lpstr>Barlow Condensed</vt:lpstr>
      <vt:lpstr>DM Sans</vt:lpstr>
      <vt:lpstr>Poppins</vt:lpstr>
      <vt:lpstr>Aldrich</vt:lpstr>
      <vt:lpstr>Homemade Apple</vt:lpstr>
      <vt:lpstr>Abril Fatface</vt:lpstr>
      <vt:lpstr>SlidesMania · Modern Dark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Pavlo Zinko</dc:creator>
  <cp:lastModifiedBy>Pavlo Zinko</cp:lastModifiedBy>
  <cp:revision>23</cp:revision>
  <dcterms:modified xsi:type="dcterms:W3CDTF">2022-11-14T15:28:24Z</dcterms:modified>
</cp:coreProperties>
</file>