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4"/>
  </p:notesMasterIdLst>
  <p:sldIdLst>
    <p:sldId id="256" r:id="rId2"/>
    <p:sldId id="257" r:id="rId3"/>
    <p:sldId id="258" r:id="rId4"/>
    <p:sldId id="269" r:id="rId5"/>
    <p:sldId id="313" r:id="rId6"/>
    <p:sldId id="314" r:id="rId7"/>
    <p:sldId id="315" r:id="rId8"/>
    <p:sldId id="259" r:id="rId9"/>
    <p:sldId id="316" r:id="rId10"/>
    <p:sldId id="260" r:id="rId11"/>
    <p:sldId id="318" r:id="rId12"/>
    <p:sldId id="262" r:id="rId13"/>
    <p:sldId id="319" r:id="rId14"/>
    <p:sldId id="323" r:id="rId15"/>
    <p:sldId id="320" r:id="rId16"/>
    <p:sldId id="324" r:id="rId17"/>
    <p:sldId id="321" r:id="rId18"/>
    <p:sldId id="263" r:id="rId19"/>
    <p:sldId id="264" r:id="rId20"/>
    <p:sldId id="267" r:id="rId21"/>
    <p:sldId id="326" r:id="rId22"/>
    <p:sldId id="325" r:id="rId23"/>
  </p:sldIdLst>
  <p:sldSz cx="9144000" cy="5143500" type="screen16x9"/>
  <p:notesSz cx="6858000" cy="9144000"/>
  <p:embeddedFontLst>
    <p:embeddedFont>
      <p:font typeface="Bebas Neue" panose="020B0606020202050201" pitchFamily="34" charset="0"/>
      <p:regular r:id="rId25"/>
    </p:embeddedFont>
    <p:embeddedFont>
      <p:font typeface="Bungee" panose="020B0604020202020204" charset="0"/>
      <p:regular r:id="rId26"/>
    </p:embeddedFont>
    <p:embeddedFont>
      <p:font typeface="Consolas" panose="020B0609020204030204" pitchFamily="49" charset="0"/>
      <p:regular r:id="rId27"/>
      <p:bold r:id="rId28"/>
      <p:italic r:id="rId29"/>
      <p:boldItalic r:id="rId30"/>
    </p:embeddedFont>
    <p:embeddedFont>
      <p:font typeface="Lato" panose="020F0502020204030203" pitchFamily="34" charset="0"/>
      <p:regular r:id="rId31"/>
      <p:bold r:id="rId32"/>
      <p:italic r:id="rId33"/>
      <p:boldItalic r:id="rId34"/>
    </p:embeddedFont>
    <p:embeddedFont>
      <p:font typeface="Raleway"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600D47-B73C-4037-B59C-C75D7B574328}">
  <a:tblStyle styleId="{4A600D47-B73C-4037-B59C-C75D7B5743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61" autoAdjust="0"/>
  </p:normalViewPr>
  <p:slideViewPr>
    <p:cSldViewPr snapToGrid="0">
      <p:cViewPr varScale="1">
        <p:scale>
          <a:sx n="89" d="100"/>
          <a:sy n="89" d="100"/>
        </p:scale>
        <p:origin x="12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fead7cb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fead7cb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f5f55f87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f5f55f87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717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af5f55f87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af5f55f87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af5f55f87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af5f55f87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0899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af5f55f87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af5f55f87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model evaluation, I used Mean absolute error, mean absolute percentage error, mean squared error, root mean squared error, which are all loss functions or error metrics, hence a lower score indicates better performance, and r-squared and explained variance, where a higher score indicates better performance. I also </a:t>
            </a:r>
            <a:r>
              <a:rPr lang="en-US" dirty="0" err="1"/>
              <a:t>utilised</a:t>
            </a:r>
            <a:r>
              <a:rPr lang="en-US" dirty="0"/>
              <a:t> plots to evaluate my models, such as a scatterplot of predicted against actual values, and a residual and residual </a:t>
            </a:r>
            <a:r>
              <a:rPr lang="en-US" dirty="0" err="1"/>
              <a:t>kde</a:t>
            </a:r>
            <a:r>
              <a:rPr lang="en-US" dirty="0"/>
              <a:t> plot.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7390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af5f55f87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af5f55f87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From fitting the best hyperparameters, this was the final model I achieved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can see that the system makes a lot of errors in predicting the housing prices shown by the scores of the error metrics being high and a low R-squared and explained variance.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can also see that from the residual plot, the residuals are randomly scattered and there are no clear and distinct patterns, showing unbiased predictions, but there are clearly many outliers showing that the model was not able to capture the housing price correctly, and many residuals deviating far from the zero line, indicating poor performance from the model as it was not able to capture the underlying pattern and relationship.</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Despite that, there were still improvements to the mean absolute error and root mean square error compared to during cross-validation, which shows improvement.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However, one reason the model is not be performing well might be due to t</a:t>
            </a:r>
            <a:r>
              <a:rPr lang="en-US" b="0" dirty="0">
                <a:solidFill>
                  <a:srgbClr val="F0F8FF"/>
                </a:solidFill>
                <a:effectLst/>
                <a:latin typeface="Consolas" panose="020B0609020204030204" pitchFamily="49" charset="0"/>
              </a:rPr>
              <a:t>he weak relationship (shown from the correlation heatmap) between the features and output variable, which can lead to the model struggling to capture the relationship or patterns to make more accurate predictions, hence leading to much more errors than expected.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997676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af5f55f87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af5f55f87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However, instead of just accepting those results, I decided to manually tweak and adjust the hyperparameters to see if I could improve the model and attain a better performance compared to what the </a:t>
            </a:r>
            <a:r>
              <a:rPr lang="en-US" dirty="0" err="1"/>
              <a:t>gridsearch</a:t>
            </a:r>
            <a:r>
              <a:rPr lang="en-US" dirty="0"/>
              <a:t> cross validation gave. From these parameters that I found, we can see a slightly significant improvement in results compared to before as there was a significant decrease in mean absolute error and root mean squared error, an increase in R-squared and explained variance, and lesser residuals deviating further from the zero line,  all of which show an even better improvement in the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34573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af5f55f87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af5f55f87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From the dummy model, we can clearly see that the </a:t>
            </a:r>
            <a:r>
              <a:rPr lang="en-SG" dirty="0" err="1"/>
              <a:t>DummyRegressor</a:t>
            </a:r>
            <a:r>
              <a:rPr lang="en-SG" dirty="0"/>
              <a:t> I used was unable to capture the relationship in the data and the performance was way worse compared to any of my systems, shown by the r-squared of -0.001, which shows that the dummy model performs worse compared to a model that just predicts the mean of the target variable only. This shows that my model performed better as it was at least able to roughly capture the relationship of the data even though it was not entirely accurate.</a:t>
            </a:r>
            <a:endParaRPr dirty="0"/>
          </a:p>
        </p:txBody>
      </p:sp>
    </p:spTree>
    <p:extLst>
      <p:ext uri="{BB962C8B-B14F-4D97-AF65-F5344CB8AC3E}">
        <p14:creationId xmlns:p14="http://schemas.microsoft.com/office/powerpoint/2010/main" val="2572655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afead7cb4c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afead7cb4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af5f55f87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af5f55f87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F0F8FF"/>
                </a:solidFill>
                <a:effectLst/>
                <a:latin typeface="Consolas" panose="020B0609020204030204" pitchFamily="49" charset="0"/>
              </a:rPr>
              <a:t>By removing the less important features, and keeping only the important feature, we can see that the scores do not deviate much compared to the final model with all features, which enforces the fact that the House Area (sqm) feature mainly influences the model's prediction on housing price, and the other features do not influence the model much in comparison.</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f5f55f87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f5f55f87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af5f55f87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af5f55f87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e0c9dfbb84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e0c9dfbb84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F0F8FF"/>
                </a:solidFill>
                <a:effectLst/>
                <a:latin typeface="Consolas" panose="020B0609020204030204" pitchFamily="49" charset="0"/>
              </a:rPr>
              <a:t>This chart shows the distribution of all the housing prices and we can see that most houses have prices around $400,000. The data can also be seen to be positively-skewed.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From this correlation heatmap among housing features, we can see that House Area and No. of Toilets tend to correlate with housing price better compared to other features. However, we can clearly see that there are no strong relationships among the features to the output variable which can lead to poorer model performance and predictions.</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From this scatterplot of housing price and house area, we can see that there is a moderate positive linear relationship between the two variables, which show that the area of a housing would likely affect its price.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94321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From these four bar charts comparing housing price to City, Stories, Number of Bedrooms and Number of Toilets, we can see that the cities Chicago and Denver has the highest mean housing prices, while for the other three charts we can see that as each variable increases, the housing price also increases, likely due to the fact that an increase in each variable would allow for more luxury as there would be better views, more privacy and accessibility and such, which show that these variables do affect housing price. However, City likely has lesser influence on the output variable, and one thing to take note of would be an anomaly in the 6-bedroom housings as it costs significantly lesser than a 5-bedroom housing, possibly due to lack of data.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68086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From this boxplot comparing housing price and renovation status, we can see that as a house is more under-furnished, the lower the price tends to be, which shows that renovation status would also affect the housings price.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8684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f5f55f87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f5f55f87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f5f55f87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f5f55f87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250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539500"/>
            <a:ext cx="4662900" cy="294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6000"/>
              <a:buNone/>
              <a:defRPr sz="6000">
                <a:solidFill>
                  <a:schemeClr val="lt1"/>
                </a:solidFill>
              </a:defRPr>
            </a:lvl1pPr>
            <a:lvl2pPr lvl="1" rtl="0">
              <a:spcBef>
                <a:spcPts val="0"/>
              </a:spcBef>
              <a:spcAft>
                <a:spcPts val="0"/>
              </a:spcAft>
              <a:buSzPts val="5700"/>
              <a:buNone/>
              <a:defRPr sz="5700"/>
            </a:lvl2pPr>
            <a:lvl3pPr lvl="2" rtl="0">
              <a:spcBef>
                <a:spcPts val="0"/>
              </a:spcBef>
              <a:spcAft>
                <a:spcPts val="0"/>
              </a:spcAft>
              <a:buSzPts val="5700"/>
              <a:buNone/>
              <a:defRPr sz="5700"/>
            </a:lvl3pPr>
            <a:lvl4pPr lvl="3" rtl="0">
              <a:spcBef>
                <a:spcPts val="0"/>
              </a:spcBef>
              <a:spcAft>
                <a:spcPts val="0"/>
              </a:spcAft>
              <a:buSzPts val="5700"/>
              <a:buNone/>
              <a:defRPr sz="5700"/>
            </a:lvl4pPr>
            <a:lvl5pPr lvl="4" rtl="0">
              <a:spcBef>
                <a:spcPts val="0"/>
              </a:spcBef>
              <a:spcAft>
                <a:spcPts val="0"/>
              </a:spcAft>
              <a:buSzPts val="5700"/>
              <a:buNone/>
              <a:defRPr sz="5700"/>
            </a:lvl5pPr>
            <a:lvl6pPr lvl="5" rtl="0">
              <a:spcBef>
                <a:spcPts val="0"/>
              </a:spcBef>
              <a:spcAft>
                <a:spcPts val="0"/>
              </a:spcAft>
              <a:buSzPts val="5700"/>
              <a:buNone/>
              <a:defRPr sz="5700"/>
            </a:lvl6pPr>
            <a:lvl7pPr lvl="6" rtl="0">
              <a:spcBef>
                <a:spcPts val="0"/>
              </a:spcBef>
              <a:spcAft>
                <a:spcPts val="0"/>
              </a:spcAft>
              <a:buSzPts val="5700"/>
              <a:buNone/>
              <a:defRPr sz="5700"/>
            </a:lvl7pPr>
            <a:lvl8pPr lvl="7" rtl="0">
              <a:spcBef>
                <a:spcPts val="0"/>
              </a:spcBef>
              <a:spcAft>
                <a:spcPts val="0"/>
              </a:spcAft>
              <a:buSzPts val="5700"/>
              <a:buNone/>
              <a:defRPr sz="5700"/>
            </a:lvl8pPr>
            <a:lvl9pPr lvl="8" rtl="0">
              <a:spcBef>
                <a:spcPts val="0"/>
              </a:spcBef>
              <a:spcAft>
                <a:spcPts val="0"/>
              </a:spcAft>
              <a:buSzPts val="5700"/>
              <a:buNone/>
              <a:defRPr sz="5700"/>
            </a:lvl9pPr>
          </a:lstStyle>
          <a:p>
            <a:endParaRPr/>
          </a:p>
        </p:txBody>
      </p:sp>
      <p:sp>
        <p:nvSpPr>
          <p:cNvPr id="10" name="Google Shape;10;p2"/>
          <p:cNvSpPr txBox="1">
            <a:spLocks noGrp="1"/>
          </p:cNvSpPr>
          <p:nvPr>
            <p:ph type="subTitle" idx="1"/>
          </p:nvPr>
        </p:nvSpPr>
        <p:spPr>
          <a:xfrm>
            <a:off x="720000" y="3560975"/>
            <a:ext cx="3975900" cy="590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grpSp>
        <p:nvGrpSpPr>
          <p:cNvPr id="11" name="Google Shape;11;p2"/>
          <p:cNvGrpSpPr/>
          <p:nvPr/>
        </p:nvGrpSpPr>
        <p:grpSpPr>
          <a:xfrm>
            <a:off x="5392350" y="1164700"/>
            <a:ext cx="3780570" cy="4383556"/>
            <a:chOff x="5392350" y="1164700"/>
            <a:chExt cx="3780570" cy="4383556"/>
          </a:xfrm>
        </p:grpSpPr>
        <p:sp>
          <p:nvSpPr>
            <p:cNvPr id="12" name="Google Shape;12;p2"/>
            <p:cNvSpPr/>
            <p:nvPr/>
          </p:nvSpPr>
          <p:spPr>
            <a:xfrm>
              <a:off x="6140952" y="1164700"/>
              <a:ext cx="833686" cy="1692823"/>
            </a:xfrm>
            <a:custGeom>
              <a:avLst/>
              <a:gdLst/>
              <a:ahLst/>
              <a:cxnLst/>
              <a:rect l="l" t="t" r="r" b="b"/>
              <a:pathLst>
                <a:path w="15724" h="31928" extrusionOk="0">
                  <a:moveTo>
                    <a:pt x="5783" y="0"/>
                  </a:moveTo>
                  <a:lnTo>
                    <a:pt x="5783" y="25867"/>
                  </a:lnTo>
                  <a:lnTo>
                    <a:pt x="1" y="31927"/>
                  </a:lnTo>
                  <a:lnTo>
                    <a:pt x="7044" y="30762"/>
                  </a:lnTo>
                  <a:lnTo>
                    <a:pt x="7044" y="10326"/>
                  </a:lnTo>
                  <a:lnTo>
                    <a:pt x="15724" y="8797"/>
                  </a:lnTo>
                  <a:lnTo>
                    <a:pt x="15724" y="7183"/>
                  </a:lnTo>
                  <a:lnTo>
                    <a:pt x="5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77079" y="1164700"/>
              <a:ext cx="870535" cy="1692823"/>
            </a:xfrm>
            <a:custGeom>
              <a:avLst/>
              <a:gdLst/>
              <a:ahLst/>
              <a:cxnLst/>
              <a:rect l="l" t="t" r="r" b="b"/>
              <a:pathLst>
                <a:path w="16419" h="31928" extrusionOk="0">
                  <a:moveTo>
                    <a:pt x="16418" y="0"/>
                  </a:moveTo>
                  <a:lnTo>
                    <a:pt x="1" y="4917"/>
                  </a:lnTo>
                  <a:lnTo>
                    <a:pt x="1" y="30185"/>
                  </a:lnTo>
                  <a:lnTo>
                    <a:pt x="10636" y="31927"/>
                  </a:lnTo>
                  <a:lnTo>
                    <a:pt x="16418" y="25867"/>
                  </a:lnTo>
                  <a:lnTo>
                    <a:pt x="164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048007" y="2155385"/>
              <a:ext cx="249989" cy="590484"/>
            </a:xfrm>
            <a:custGeom>
              <a:avLst/>
              <a:gdLst/>
              <a:ahLst/>
              <a:cxnLst/>
              <a:rect l="l" t="t" r="r" b="b"/>
              <a:pathLst>
                <a:path w="4715" h="11137" extrusionOk="0">
                  <a:moveTo>
                    <a:pt x="2363" y="1"/>
                  </a:moveTo>
                  <a:cubicBezTo>
                    <a:pt x="2124" y="1"/>
                    <a:pt x="1880" y="38"/>
                    <a:pt x="1636" y="117"/>
                  </a:cubicBezTo>
                  <a:cubicBezTo>
                    <a:pt x="653" y="427"/>
                    <a:pt x="1" y="1335"/>
                    <a:pt x="1" y="2361"/>
                  </a:cubicBezTo>
                  <a:lnTo>
                    <a:pt x="1" y="11137"/>
                  </a:lnTo>
                  <a:lnTo>
                    <a:pt x="1006" y="11137"/>
                  </a:lnTo>
                  <a:lnTo>
                    <a:pt x="4714" y="7203"/>
                  </a:lnTo>
                  <a:lnTo>
                    <a:pt x="4714" y="2361"/>
                  </a:lnTo>
                  <a:cubicBezTo>
                    <a:pt x="4714" y="1015"/>
                    <a:pt x="3615" y="1"/>
                    <a:pt x="2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02989" y="2163285"/>
              <a:ext cx="195008" cy="582584"/>
            </a:xfrm>
            <a:custGeom>
              <a:avLst/>
              <a:gdLst/>
              <a:ahLst/>
              <a:cxnLst/>
              <a:rect l="l" t="t" r="r" b="b"/>
              <a:pathLst>
                <a:path w="3678" h="10988" extrusionOk="0">
                  <a:moveTo>
                    <a:pt x="1853" y="1"/>
                  </a:moveTo>
                  <a:cubicBezTo>
                    <a:pt x="1662" y="1"/>
                    <a:pt x="1467" y="31"/>
                    <a:pt x="1273" y="96"/>
                  </a:cubicBezTo>
                  <a:cubicBezTo>
                    <a:pt x="524" y="331"/>
                    <a:pt x="1" y="1036"/>
                    <a:pt x="11" y="1838"/>
                  </a:cubicBezTo>
                  <a:lnTo>
                    <a:pt x="11" y="10988"/>
                  </a:lnTo>
                  <a:lnTo>
                    <a:pt x="3677" y="7054"/>
                  </a:lnTo>
                  <a:lnTo>
                    <a:pt x="3677" y="1838"/>
                  </a:lnTo>
                  <a:cubicBezTo>
                    <a:pt x="3677" y="792"/>
                    <a:pt x="2825" y="1"/>
                    <a:pt x="185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151" y="1470150"/>
              <a:ext cx="157628" cy="209747"/>
            </a:xfrm>
            <a:custGeom>
              <a:avLst/>
              <a:gdLst/>
              <a:ahLst/>
              <a:cxnLst/>
              <a:rect l="l" t="t" r="r" b="b"/>
              <a:pathLst>
                <a:path w="2973" h="3956" extrusionOk="0">
                  <a:moveTo>
                    <a:pt x="1" y="1"/>
                  </a:moveTo>
                  <a:lnTo>
                    <a:pt x="1" y="3955"/>
                  </a:lnTo>
                  <a:lnTo>
                    <a:pt x="2972" y="3432"/>
                  </a:lnTo>
                  <a:lnTo>
                    <a:pt x="2972" y="182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99151" y="1493956"/>
              <a:ext cx="127036" cy="185941"/>
            </a:xfrm>
            <a:custGeom>
              <a:avLst/>
              <a:gdLst/>
              <a:ahLst/>
              <a:cxnLst/>
              <a:rect l="l" t="t" r="r" b="b"/>
              <a:pathLst>
                <a:path w="2396" h="3507" extrusionOk="0">
                  <a:moveTo>
                    <a:pt x="1" y="0"/>
                  </a:moveTo>
                  <a:lnTo>
                    <a:pt x="1" y="3506"/>
                  </a:lnTo>
                  <a:lnTo>
                    <a:pt x="2395" y="3079"/>
                  </a:lnTo>
                  <a:lnTo>
                    <a:pt x="2395" y="145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47125" y="1606150"/>
              <a:ext cx="208624" cy="1263244"/>
            </a:xfrm>
            <a:custGeom>
              <a:avLst/>
              <a:gdLst/>
              <a:ahLst/>
              <a:cxnLst/>
              <a:rect l="l" t="t" r="r" b="b"/>
              <a:pathLst>
                <a:path w="3935" h="23601" extrusionOk="0">
                  <a:moveTo>
                    <a:pt x="1" y="0"/>
                  </a:moveTo>
                  <a:lnTo>
                    <a:pt x="1" y="23601"/>
                  </a:lnTo>
                  <a:lnTo>
                    <a:pt x="3934" y="23601"/>
                  </a:lnTo>
                  <a:lnTo>
                    <a:pt x="3346" y="388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514475" y="1606150"/>
              <a:ext cx="532695" cy="1263244"/>
            </a:xfrm>
            <a:custGeom>
              <a:avLst/>
              <a:gdLst/>
              <a:ahLst/>
              <a:cxnLst/>
              <a:rect l="l" t="t" r="r" b="b"/>
              <a:pathLst>
                <a:path w="10048" h="23601" extrusionOk="0">
                  <a:moveTo>
                    <a:pt x="10048" y="0"/>
                  </a:moveTo>
                  <a:lnTo>
                    <a:pt x="0" y="1775"/>
                  </a:lnTo>
                  <a:lnTo>
                    <a:pt x="0" y="23601"/>
                  </a:lnTo>
                  <a:lnTo>
                    <a:pt x="10048" y="23601"/>
                  </a:lnTo>
                  <a:lnTo>
                    <a:pt x="10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11664" y="2202361"/>
              <a:ext cx="132073" cy="132073"/>
            </a:xfrm>
            <a:custGeom>
              <a:avLst/>
              <a:gdLst/>
              <a:ahLst/>
              <a:cxnLst/>
              <a:rect l="l" t="t" r="r" b="b"/>
              <a:pathLst>
                <a:path w="2491" h="2491" extrusionOk="0">
                  <a:moveTo>
                    <a:pt x="0" y="0"/>
                  </a:moveTo>
                  <a:lnTo>
                    <a:pt x="0" y="2491"/>
                  </a:lnTo>
                  <a:lnTo>
                    <a:pt x="2490" y="2491"/>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751854" y="2225001"/>
              <a:ext cx="91884" cy="109433"/>
            </a:xfrm>
            <a:custGeom>
              <a:avLst/>
              <a:gdLst/>
              <a:ahLst/>
              <a:cxnLst/>
              <a:rect l="l" t="t" r="r" b="b"/>
              <a:pathLst>
                <a:path w="1733" h="2064" extrusionOk="0">
                  <a:moveTo>
                    <a:pt x="1" y="1"/>
                  </a:moveTo>
                  <a:lnTo>
                    <a:pt x="1" y="2064"/>
                  </a:lnTo>
                  <a:lnTo>
                    <a:pt x="1732" y="2064"/>
                  </a:lnTo>
                  <a:lnTo>
                    <a:pt x="1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25913" y="1849299"/>
              <a:ext cx="25556" cy="115637"/>
            </a:xfrm>
            <a:custGeom>
              <a:avLst/>
              <a:gdLst/>
              <a:ahLst/>
              <a:cxnLst/>
              <a:rect l="l" t="t" r="r" b="b"/>
              <a:pathLst>
                <a:path w="482" h="2181" extrusionOk="0">
                  <a:moveTo>
                    <a:pt x="0" y="0"/>
                  </a:moveTo>
                  <a:lnTo>
                    <a:pt x="0" y="1892"/>
                  </a:lnTo>
                  <a:lnTo>
                    <a:pt x="481" y="2181"/>
                  </a:lnTo>
                  <a:lnTo>
                    <a:pt x="481" y="38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11664" y="2202361"/>
              <a:ext cx="132073" cy="22693"/>
            </a:xfrm>
            <a:custGeom>
              <a:avLst/>
              <a:gdLst/>
              <a:ahLst/>
              <a:cxnLst/>
              <a:rect l="l" t="t" r="r" b="b"/>
              <a:pathLst>
                <a:path w="2491" h="428" extrusionOk="0">
                  <a:moveTo>
                    <a:pt x="0" y="0"/>
                  </a:moveTo>
                  <a:lnTo>
                    <a:pt x="759" y="428"/>
                  </a:lnTo>
                  <a:lnTo>
                    <a:pt x="2490" y="428"/>
                  </a:lnTo>
                  <a:lnTo>
                    <a:pt x="24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17998" y="2536124"/>
              <a:ext cx="429621" cy="321407"/>
            </a:xfrm>
            <a:custGeom>
              <a:avLst/>
              <a:gdLst/>
              <a:ahLst/>
              <a:cxnLst/>
              <a:rect l="l" t="t" r="r" b="b"/>
              <a:pathLst>
                <a:path w="8103" h="6062" extrusionOk="0">
                  <a:moveTo>
                    <a:pt x="5312" y="1"/>
                  </a:moveTo>
                  <a:lnTo>
                    <a:pt x="0" y="5676"/>
                  </a:lnTo>
                  <a:lnTo>
                    <a:pt x="2320" y="6061"/>
                  </a:lnTo>
                  <a:lnTo>
                    <a:pt x="8102" y="1"/>
                  </a:lnTo>
                  <a:close/>
                </a:path>
              </a:pathLst>
            </a:custGeom>
            <a:solidFill>
              <a:srgbClr val="A88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93225" y="2592800"/>
              <a:ext cx="816084" cy="2550654"/>
            </a:xfrm>
            <a:custGeom>
              <a:avLst/>
              <a:gdLst/>
              <a:ahLst/>
              <a:cxnLst/>
              <a:rect l="l" t="t" r="r" b="b"/>
              <a:pathLst>
                <a:path w="15392" h="43728" extrusionOk="0">
                  <a:moveTo>
                    <a:pt x="15392" y="1"/>
                  </a:moveTo>
                  <a:lnTo>
                    <a:pt x="0" y="2587"/>
                  </a:lnTo>
                  <a:lnTo>
                    <a:pt x="0" y="43728"/>
                  </a:lnTo>
                  <a:lnTo>
                    <a:pt x="15392" y="43728"/>
                  </a:lnTo>
                  <a:lnTo>
                    <a:pt x="15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85310" y="3790374"/>
              <a:ext cx="378033" cy="724200"/>
            </a:xfrm>
            <a:custGeom>
              <a:avLst/>
              <a:gdLst/>
              <a:ahLst/>
              <a:cxnLst/>
              <a:rect l="l" t="t" r="r" b="b"/>
              <a:pathLst>
                <a:path w="7130" h="13659" extrusionOk="0">
                  <a:moveTo>
                    <a:pt x="3591" y="1"/>
                  </a:moveTo>
                  <a:cubicBezTo>
                    <a:pt x="1759" y="1"/>
                    <a:pt x="1" y="1420"/>
                    <a:pt x="1" y="3569"/>
                  </a:cubicBezTo>
                  <a:lnTo>
                    <a:pt x="1" y="13659"/>
                  </a:lnTo>
                  <a:lnTo>
                    <a:pt x="7130" y="13659"/>
                  </a:lnTo>
                  <a:lnTo>
                    <a:pt x="7130" y="3569"/>
                  </a:lnTo>
                  <a:cubicBezTo>
                    <a:pt x="7130" y="2863"/>
                    <a:pt x="6927" y="2179"/>
                    <a:pt x="6531" y="1602"/>
                  </a:cubicBezTo>
                  <a:cubicBezTo>
                    <a:pt x="6403" y="1399"/>
                    <a:pt x="6253" y="1217"/>
                    <a:pt x="6082" y="1046"/>
                  </a:cubicBezTo>
                  <a:cubicBezTo>
                    <a:pt x="5357" y="324"/>
                    <a:pt x="4465" y="1"/>
                    <a:pt x="35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785310" y="3790162"/>
              <a:ext cx="346857" cy="724412"/>
            </a:xfrm>
            <a:custGeom>
              <a:avLst/>
              <a:gdLst/>
              <a:ahLst/>
              <a:cxnLst/>
              <a:rect l="l" t="t" r="r" b="b"/>
              <a:pathLst>
                <a:path w="6542" h="13663" extrusionOk="0">
                  <a:moveTo>
                    <a:pt x="3590" y="0"/>
                  </a:moveTo>
                  <a:cubicBezTo>
                    <a:pt x="1758" y="0"/>
                    <a:pt x="1" y="1424"/>
                    <a:pt x="1" y="3573"/>
                  </a:cubicBezTo>
                  <a:lnTo>
                    <a:pt x="1" y="13663"/>
                  </a:lnTo>
                  <a:lnTo>
                    <a:pt x="1005" y="13663"/>
                  </a:lnTo>
                  <a:lnTo>
                    <a:pt x="1005" y="4577"/>
                  </a:lnTo>
                  <a:cubicBezTo>
                    <a:pt x="1005" y="2617"/>
                    <a:pt x="2587" y="1018"/>
                    <a:pt x="4556" y="1018"/>
                  </a:cubicBezTo>
                  <a:cubicBezTo>
                    <a:pt x="4562" y="1018"/>
                    <a:pt x="4569" y="1018"/>
                    <a:pt x="4575" y="1018"/>
                  </a:cubicBezTo>
                  <a:cubicBezTo>
                    <a:pt x="4592" y="1018"/>
                    <a:pt x="4608" y="1018"/>
                    <a:pt x="4625" y="1018"/>
                  </a:cubicBezTo>
                  <a:cubicBezTo>
                    <a:pt x="5303" y="1018"/>
                    <a:pt x="5968" y="1230"/>
                    <a:pt x="6542" y="1606"/>
                  </a:cubicBezTo>
                  <a:cubicBezTo>
                    <a:pt x="6403" y="1403"/>
                    <a:pt x="6253" y="1221"/>
                    <a:pt x="6082" y="1050"/>
                  </a:cubicBezTo>
                  <a:cubicBezTo>
                    <a:pt x="5357" y="325"/>
                    <a:pt x="4465" y="0"/>
                    <a:pt x="3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400775" y="1387975"/>
              <a:ext cx="1171377" cy="4160280"/>
            </a:xfrm>
            <a:custGeom>
              <a:avLst/>
              <a:gdLst/>
              <a:ahLst/>
              <a:cxnLst/>
              <a:rect l="l" t="t" r="r" b="b"/>
              <a:pathLst>
                <a:path w="22596" h="77451" extrusionOk="0">
                  <a:moveTo>
                    <a:pt x="22596" y="1"/>
                  </a:moveTo>
                  <a:lnTo>
                    <a:pt x="161" y="8851"/>
                  </a:lnTo>
                  <a:lnTo>
                    <a:pt x="0" y="68429"/>
                  </a:lnTo>
                  <a:lnTo>
                    <a:pt x="22286" y="77450"/>
                  </a:lnTo>
                  <a:lnTo>
                    <a:pt x="225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832692" y="2389378"/>
              <a:ext cx="760572" cy="2864949"/>
            </a:xfrm>
            <a:custGeom>
              <a:avLst/>
              <a:gdLst/>
              <a:ahLst/>
              <a:cxnLst/>
              <a:rect l="l" t="t" r="r" b="b"/>
              <a:pathLst>
                <a:path w="14345" h="43728" extrusionOk="0">
                  <a:moveTo>
                    <a:pt x="0" y="0"/>
                  </a:moveTo>
                  <a:lnTo>
                    <a:pt x="0" y="43728"/>
                  </a:lnTo>
                  <a:lnTo>
                    <a:pt x="14344" y="43728"/>
                  </a:lnTo>
                  <a:lnTo>
                    <a:pt x="14344" y="258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15403" y="2592803"/>
              <a:ext cx="599073" cy="383706"/>
            </a:xfrm>
            <a:custGeom>
              <a:avLst/>
              <a:gdLst/>
              <a:ahLst/>
              <a:cxnLst/>
              <a:rect l="l" t="t" r="r" b="b"/>
              <a:pathLst>
                <a:path w="11299" h="7237" extrusionOk="0">
                  <a:moveTo>
                    <a:pt x="1" y="1"/>
                  </a:moveTo>
                  <a:lnTo>
                    <a:pt x="1" y="5879"/>
                  </a:lnTo>
                  <a:lnTo>
                    <a:pt x="11234" y="7237"/>
                  </a:lnTo>
                  <a:lnTo>
                    <a:pt x="11298" y="2064"/>
                  </a:lnTo>
                  <a:lnTo>
                    <a:pt x="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13440" y="2592803"/>
              <a:ext cx="599073" cy="208050"/>
            </a:xfrm>
            <a:custGeom>
              <a:avLst/>
              <a:gdLst/>
              <a:ahLst/>
              <a:cxnLst/>
              <a:rect l="l" t="t" r="r" b="b"/>
              <a:pathLst>
                <a:path w="11299" h="3924" extrusionOk="0">
                  <a:moveTo>
                    <a:pt x="1" y="1"/>
                  </a:moveTo>
                  <a:lnTo>
                    <a:pt x="1" y="1807"/>
                  </a:lnTo>
                  <a:lnTo>
                    <a:pt x="9054" y="3923"/>
                  </a:lnTo>
                  <a:lnTo>
                    <a:pt x="11298" y="2064"/>
                  </a:lnTo>
                  <a:lnTo>
                    <a:pt x="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393170" y="2800802"/>
              <a:ext cx="2280" cy="162135"/>
            </a:xfrm>
            <a:custGeom>
              <a:avLst/>
              <a:gdLst/>
              <a:ahLst/>
              <a:cxnLst/>
              <a:rect l="l" t="t" r="r" b="b"/>
              <a:pathLst>
                <a:path w="43" h="3058" extrusionOk="0">
                  <a:moveTo>
                    <a:pt x="43" y="0"/>
                  </a:moveTo>
                  <a:lnTo>
                    <a:pt x="0" y="3057"/>
                  </a:lnTo>
                </a:path>
              </a:pathLst>
            </a:custGeom>
            <a:solidFill>
              <a:srgbClr val="AA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92350" y="2389378"/>
              <a:ext cx="440384" cy="2864949"/>
            </a:xfrm>
            <a:custGeom>
              <a:avLst/>
              <a:gdLst/>
              <a:ahLst/>
              <a:cxnLst/>
              <a:rect l="l" t="t" r="r" b="b"/>
              <a:pathLst>
                <a:path w="8306" h="43728" extrusionOk="0">
                  <a:moveTo>
                    <a:pt x="8305" y="0"/>
                  </a:moveTo>
                  <a:lnTo>
                    <a:pt x="0" y="1401"/>
                  </a:lnTo>
                  <a:lnTo>
                    <a:pt x="0" y="42541"/>
                  </a:lnTo>
                  <a:lnTo>
                    <a:pt x="8305" y="43728"/>
                  </a:lnTo>
                  <a:lnTo>
                    <a:pt x="8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659193" y="3126082"/>
              <a:ext cx="453957" cy="1360705"/>
            </a:xfrm>
            <a:custGeom>
              <a:avLst/>
              <a:gdLst/>
              <a:ahLst/>
              <a:cxnLst/>
              <a:rect l="l" t="t" r="r" b="b"/>
              <a:pathLst>
                <a:path w="8562" h="25664" extrusionOk="0">
                  <a:moveTo>
                    <a:pt x="8562" y="1"/>
                  </a:moveTo>
                  <a:lnTo>
                    <a:pt x="0" y="2341"/>
                  </a:lnTo>
                  <a:lnTo>
                    <a:pt x="0" y="3068"/>
                  </a:lnTo>
                  <a:lnTo>
                    <a:pt x="0" y="25664"/>
                  </a:lnTo>
                  <a:lnTo>
                    <a:pt x="8562" y="25664"/>
                  </a:lnTo>
                  <a:lnTo>
                    <a:pt x="8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659193" y="3250202"/>
              <a:ext cx="453957" cy="1248515"/>
            </a:xfrm>
            <a:custGeom>
              <a:avLst/>
              <a:gdLst/>
              <a:ahLst/>
              <a:cxnLst/>
              <a:rect l="l" t="t" r="r" b="b"/>
              <a:pathLst>
                <a:path w="8562" h="23548" extrusionOk="0">
                  <a:moveTo>
                    <a:pt x="0" y="0"/>
                  </a:moveTo>
                  <a:lnTo>
                    <a:pt x="0" y="23547"/>
                  </a:lnTo>
                  <a:lnTo>
                    <a:pt x="8562" y="23547"/>
                  </a:lnTo>
                  <a:lnTo>
                    <a:pt x="8562" y="1208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230902" y="4496324"/>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542350" y="1387975"/>
              <a:ext cx="630570" cy="4160267"/>
            </a:xfrm>
            <a:custGeom>
              <a:avLst/>
              <a:gdLst/>
              <a:ahLst/>
              <a:cxnLst/>
              <a:rect l="l" t="t" r="r" b="b"/>
              <a:pathLst>
                <a:path w="11331" h="78466" extrusionOk="0">
                  <a:moveTo>
                    <a:pt x="460" y="1"/>
                  </a:moveTo>
                  <a:lnTo>
                    <a:pt x="1" y="78466"/>
                  </a:lnTo>
                  <a:lnTo>
                    <a:pt x="1" y="78466"/>
                  </a:lnTo>
                  <a:lnTo>
                    <a:pt x="11330" y="74693"/>
                  </a:lnTo>
                  <a:lnTo>
                    <a:pt x="11330" y="10454"/>
                  </a:lnTo>
                  <a:lnTo>
                    <a:pt x="4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078502" y="4657616"/>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926101" y="4818908"/>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773700" y="4978207"/>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accent3"/>
        </a:solidFill>
        <a:effectLst/>
      </p:bgPr>
    </p:bg>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710950" y="3240006"/>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202" name="Google Shape;202;p16"/>
          <p:cNvSpPr txBox="1">
            <a:spLocks noGrp="1"/>
          </p:cNvSpPr>
          <p:nvPr>
            <p:ph type="subTitle" idx="1"/>
          </p:nvPr>
        </p:nvSpPr>
        <p:spPr>
          <a:xfrm>
            <a:off x="776200" y="3600000"/>
            <a:ext cx="21903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3" name="Google Shape;203;p16"/>
          <p:cNvSpPr txBox="1">
            <a:spLocks noGrp="1"/>
          </p:cNvSpPr>
          <p:nvPr>
            <p:ph type="title" idx="2"/>
          </p:nvPr>
        </p:nvSpPr>
        <p:spPr>
          <a:xfrm>
            <a:off x="6114989" y="3240000"/>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204" name="Google Shape;204;p16"/>
          <p:cNvSpPr txBox="1">
            <a:spLocks noGrp="1"/>
          </p:cNvSpPr>
          <p:nvPr>
            <p:ph type="subTitle" idx="3"/>
          </p:nvPr>
        </p:nvSpPr>
        <p:spPr>
          <a:xfrm>
            <a:off x="6180239" y="3600000"/>
            <a:ext cx="21903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5" name="Google Shape;205;p16"/>
          <p:cNvSpPr txBox="1">
            <a:spLocks noGrp="1"/>
          </p:cNvSpPr>
          <p:nvPr>
            <p:ph type="title" idx="4"/>
          </p:nvPr>
        </p:nvSpPr>
        <p:spPr>
          <a:xfrm>
            <a:off x="3412658" y="3240017"/>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206" name="Google Shape;206;p16"/>
          <p:cNvSpPr txBox="1">
            <a:spLocks noGrp="1"/>
          </p:cNvSpPr>
          <p:nvPr>
            <p:ph type="subTitle" idx="5"/>
          </p:nvPr>
        </p:nvSpPr>
        <p:spPr>
          <a:xfrm>
            <a:off x="3476316" y="3600000"/>
            <a:ext cx="21903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7" name="Google Shape;207;p16"/>
          <p:cNvSpPr txBox="1">
            <a:spLocks noGrp="1"/>
          </p:cNvSpPr>
          <p:nvPr>
            <p:ph type="title" idx="6"/>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08" name="Google Shape;208;p16"/>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8_1_1">
    <p:bg>
      <p:bgPr>
        <a:solidFill>
          <a:schemeClr val="lt2"/>
        </a:solidFill>
        <a:effectLst/>
      </p:bgPr>
    </p:bg>
    <p:spTree>
      <p:nvGrpSpPr>
        <p:cNvPr id="1" name="Shape 352"/>
        <p:cNvGrpSpPr/>
        <p:nvPr/>
      </p:nvGrpSpPr>
      <p:grpSpPr>
        <a:xfrm>
          <a:off x="0" y="0"/>
          <a:ext cx="0" cy="0"/>
          <a:chOff x="0" y="0"/>
          <a:chExt cx="0" cy="0"/>
        </a:xfrm>
      </p:grpSpPr>
      <p:sp>
        <p:nvSpPr>
          <p:cNvPr id="353" name="Google Shape;353;p27"/>
          <p:cNvSpPr txBox="1">
            <a:spLocks noGrp="1"/>
          </p:cNvSpPr>
          <p:nvPr>
            <p:ph type="title"/>
          </p:nvPr>
        </p:nvSpPr>
        <p:spPr>
          <a:xfrm>
            <a:off x="728550" y="1530250"/>
            <a:ext cx="6467700" cy="1016400"/>
          </a:xfrm>
          <a:prstGeom prst="rect">
            <a:avLst/>
          </a:prstGeom>
        </p:spPr>
        <p:txBody>
          <a:bodyPr spcFirstLastPara="1" wrap="square" lIns="91425" tIns="0" rIns="0" bIns="0" anchor="ctr" anchorCtr="0">
            <a:noAutofit/>
          </a:bodyPr>
          <a:lstStyle>
            <a:lvl1pPr lvl="0" rtl="0">
              <a:lnSpc>
                <a:spcPct val="100000"/>
              </a:lnSpc>
              <a:spcBef>
                <a:spcPts val="0"/>
              </a:spcBef>
              <a:spcAft>
                <a:spcPts val="0"/>
              </a:spcAft>
              <a:buClr>
                <a:schemeClr val="lt1"/>
              </a:buClr>
              <a:buSzPts val="11900"/>
              <a:buNone/>
              <a:defRPr sz="11900">
                <a:solidFill>
                  <a:schemeClr val="lt1"/>
                </a:solidFill>
              </a:defRPr>
            </a:lvl1pPr>
            <a:lvl2pPr lvl="1" rtl="0">
              <a:lnSpc>
                <a:spcPct val="90000"/>
              </a:lnSpc>
              <a:spcBef>
                <a:spcPts val="0"/>
              </a:spcBef>
              <a:spcAft>
                <a:spcPts val="0"/>
              </a:spcAft>
              <a:buClr>
                <a:schemeClr val="lt1"/>
              </a:buClr>
              <a:buSzPts val="3800"/>
              <a:buNone/>
              <a:defRPr sz="3800">
                <a:solidFill>
                  <a:schemeClr val="lt1"/>
                </a:solidFill>
              </a:defRPr>
            </a:lvl2pPr>
            <a:lvl3pPr lvl="2" rtl="0">
              <a:lnSpc>
                <a:spcPct val="90000"/>
              </a:lnSpc>
              <a:spcBef>
                <a:spcPts val="0"/>
              </a:spcBef>
              <a:spcAft>
                <a:spcPts val="0"/>
              </a:spcAft>
              <a:buClr>
                <a:schemeClr val="lt1"/>
              </a:buClr>
              <a:buSzPts val="3800"/>
              <a:buNone/>
              <a:defRPr sz="3800">
                <a:solidFill>
                  <a:schemeClr val="lt1"/>
                </a:solidFill>
              </a:defRPr>
            </a:lvl3pPr>
            <a:lvl4pPr lvl="3" rtl="0">
              <a:lnSpc>
                <a:spcPct val="90000"/>
              </a:lnSpc>
              <a:spcBef>
                <a:spcPts val="0"/>
              </a:spcBef>
              <a:spcAft>
                <a:spcPts val="0"/>
              </a:spcAft>
              <a:buClr>
                <a:schemeClr val="lt1"/>
              </a:buClr>
              <a:buSzPts val="3800"/>
              <a:buNone/>
              <a:defRPr sz="3800">
                <a:solidFill>
                  <a:schemeClr val="lt1"/>
                </a:solidFill>
              </a:defRPr>
            </a:lvl4pPr>
            <a:lvl5pPr lvl="4" rtl="0">
              <a:lnSpc>
                <a:spcPct val="90000"/>
              </a:lnSpc>
              <a:spcBef>
                <a:spcPts val="0"/>
              </a:spcBef>
              <a:spcAft>
                <a:spcPts val="0"/>
              </a:spcAft>
              <a:buClr>
                <a:schemeClr val="lt1"/>
              </a:buClr>
              <a:buSzPts val="3800"/>
              <a:buNone/>
              <a:defRPr sz="3800">
                <a:solidFill>
                  <a:schemeClr val="lt1"/>
                </a:solidFill>
              </a:defRPr>
            </a:lvl5pPr>
            <a:lvl6pPr lvl="5" rtl="0">
              <a:lnSpc>
                <a:spcPct val="90000"/>
              </a:lnSpc>
              <a:spcBef>
                <a:spcPts val="0"/>
              </a:spcBef>
              <a:spcAft>
                <a:spcPts val="0"/>
              </a:spcAft>
              <a:buClr>
                <a:schemeClr val="lt1"/>
              </a:buClr>
              <a:buSzPts val="3800"/>
              <a:buNone/>
              <a:defRPr sz="3800">
                <a:solidFill>
                  <a:schemeClr val="lt1"/>
                </a:solidFill>
              </a:defRPr>
            </a:lvl6pPr>
            <a:lvl7pPr lvl="6" rtl="0">
              <a:lnSpc>
                <a:spcPct val="90000"/>
              </a:lnSpc>
              <a:spcBef>
                <a:spcPts val="0"/>
              </a:spcBef>
              <a:spcAft>
                <a:spcPts val="0"/>
              </a:spcAft>
              <a:buClr>
                <a:schemeClr val="lt1"/>
              </a:buClr>
              <a:buSzPts val="3800"/>
              <a:buNone/>
              <a:defRPr sz="3800">
                <a:solidFill>
                  <a:schemeClr val="lt1"/>
                </a:solidFill>
              </a:defRPr>
            </a:lvl7pPr>
            <a:lvl8pPr lvl="7" rtl="0">
              <a:lnSpc>
                <a:spcPct val="90000"/>
              </a:lnSpc>
              <a:spcBef>
                <a:spcPts val="0"/>
              </a:spcBef>
              <a:spcAft>
                <a:spcPts val="0"/>
              </a:spcAft>
              <a:buClr>
                <a:schemeClr val="lt1"/>
              </a:buClr>
              <a:buSzPts val="3800"/>
              <a:buNone/>
              <a:defRPr sz="3800">
                <a:solidFill>
                  <a:schemeClr val="lt1"/>
                </a:solidFill>
              </a:defRPr>
            </a:lvl8pPr>
            <a:lvl9pPr lvl="8" rtl="0">
              <a:lnSpc>
                <a:spcPct val="90000"/>
              </a:lnSpc>
              <a:spcBef>
                <a:spcPts val="0"/>
              </a:spcBef>
              <a:spcAft>
                <a:spcPts val="0"/>
              </a:spcAft>
              <a:buClr>
                <a:schemeClr val="lt1"/>
              </a:buClr>
              <a:buSzPts val="3800"/>
              <a:buNone/>
              <a:defRPr sz="3800">
                <a:solidFill>
                  <a:schemeClr val="lt1"/>
                </a:solidFill>
              </a:defRPr>
            </a:lvl9pPr>
          </a:lstStyle>
          <a:p>
            <a:endParaRPr/>
          </a:p>
        </p:txBody>
      </p:sp>
      <p:sp>
        <p:nvSpPr>
          <p:cNvPr id="354" name="Google Shape;354;p27"/>
          <p:cNvSpPr txBox="1">
            <a:spLocks noGrp="1"/>
          </p:cNvSpPr>
          <p:nvPr>
            <p:ph type="subTitle" idx="1"/>
          </p:nvPr>
        </p:nvSpPr>
        <p:spPr>
          <a:xfrm>
            <a:off x="728550" y="2882450"/>
            <a:ext cx="4202400" cy="16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355" name="Google Shape;355;p27"/>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flipH="1">
            <a:off x="0"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rot="5400000" flipH="1">
            <a:off x="261993"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rot="-5400000" flipH="1">
            <a:off x="8528250"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rot="10800000" flipH="1">
            <a:off x="8790243"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27"/>
          <p:cNvGrpSpPr/>
          <p:nvPr/>
        </p:nvGrpSpPr>
        <p:grpSpPr>
          <a:xfrm>
            <a:off x="5598725" y="2546649"/>
            <a:ext cx="3696181" cy="2786943"/>
            <a:chOff x="5598725" y="2546649"/>
            <a:chExt cx="3696181" cy="2786943"/>
          </a:xfrm>
        </p:grpSpPr>
        <p:sp>
          <p:nvSpPr>
            <p:cNvPr id="362" name="Google Shape;362;p27"/>
            <p:cNvSpPr/>
            <p:nvPr/>
          </p:nvSpPr>
          <p:spPr>
            <a:xfrm>
              <a:off x="8858561" y="4159031"/>
              <a:ext cx="389100" cy="965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rot="-5400000">
              <a:off x="8570325" y="4447141"/>
              <a:ext cx="389100" cy="965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6765275" y="2546649"/>
              <a:ext cx="2146206" cy="2098741"/>
            </a:xfrm>
            <a:custGeom>
              <a:avLst/>
              <a:gdLst/>
              <a:ahLst/>
              <a:cxnLst/>
              <a:rect l="l" t="t" r="r" b="b"/>
              <a:pathLst>
                <a:path w="40242" h="39352" extrusionOk="0">
                  <a:moveTo>
                    <a:pt x="40242" y="0"/>
                  </a:moveTo>
                  <a:lnTo>
                    <a:pt x="0" y="9595"/>
                  </a:lnTo>
                  <a:lnTo>
                    <a:pt x="320" y="39352"/>
                  </a:lnTo>
                  <a:lnTo>
                    <a:pt x="40242" y="39352"/>
                  </a:lnTo>
                  <a:lnTo>
                    <a:pt x="40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68525" y="3369825"/>
              <a:ext cx="1993462" cy="1850255"/>
            </a:xfrm>
            <a:custGeom>
              <a:avLst/>
              <a:gdLst/>
              <a:ahLst/>
              <a:cxnLst/>
              <a:rect l="l" t="t" r="r" b="b"/>
              <a:pathLst>
                <a:path w="37378" h="34318" extrusionOk="0">
                  <a:moveTo>
                    <a:pt x="37378" y="0"/>
                  </a:moveTo>
                  <a:lnTo>
                    <a:pt x="1" y="8162"/>
                  </a:lnTo>
                  <a:lnTo>
                    <a:pt x="1" y="28937"/>
                  </a:lnTo>
                  <a:lnTo>
                    <a:pt x="37378" y="34318"/>
                  </a:lnTo>
                  <a:lnTo>
                    <a:pt x="37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7761961" y="3369836"/>
              <a:ext cx="614870" cy="1831758"/>
            </a:xfrm>
            <a:custGeom>
              <a:avLst/>
              <a:gdLst/>
              <a:ahLst/>
              <a:cxnLst/>
              <a:rect l="l" t="t" r="r" b="b"/>
              <a:pathLst>
                <a:path w="11529" h="34346" extrusionOk="0">
                  <a:moveTo>
                    <a:pt x="1" y="0"/>
                  </a:moveTo>
                  <a:lnTo>
                    <a:pt x="1" y="34346"/>
                  </a:lnTo>
                  <a:lnTo>
                    <a:pt x="11528" y="33039"/>
                  </a:lnTo>
                  <a:lnTo>
                    <a:pt x="11528" y="611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6475304" y="4088438"/>
              <a:ext cx="430180" cy="710496"/>
            </a:xfrm>
            <a:custGeom>
              <a:avLst/>
              <a:gdLst/>
              <a:ahLst/>
              <a:cxnLst/>
              <a:rect l="l" t="t" r="r" b="b"/>
              <a:pathLst>
                <a:path w="8066" h="13322" extrusionOk="0">
                  <a:moveTo>
                    <a:pt x="8065" y="0"/>
                  </a:moveTo>
                  <a:lnTo>
                    <a:pt x="0" y="501"/>
                  </a:lnTo>
                  <a:lnTo>
                    <a:pt x="0" y="13321"/>
                  </a:lnTo>
                  <a:lnTo>
                    <a:pt x="8065" y="13321"/>
                  </a:lnTo>
                  <a:lnTo>
                    <a:pt x="80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5764617" y="4265194"/>
              <a:ext cx="605986" cy="582427"/>
            </a:xfrm>
            <a:custGeom>
              <a:avLst/>
              <a:gdLst/>
              <a:ahLst/>
              <a:cxnLst/>
              <a:rect l="l" t="t" r="r" b="b"/>
              <a:pathLst>
                <a:path w="12501" h="12015" extrusionOk="0">
                  <a:moveTo>
                    <a:pt x="0" y="0"/>
                  </a:moveTo>
                  <a:lnTo>
                    <a:pt x="0" y="12014"/>
                  </a:lnTo>
                  <a:lnTo>
                    <a:pt x="12501" y="10068"/>
                  </a:lnTo>
                  <a:lnTo>
                    <a:pt x="12501" y="55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6475304" y="4088438"/>
              <a:ext cx="430180" cy="126825"/>
            </a:xfrm>
            <a:custGeom>
              <a:avLst/>
              <a:gdLst/>
              <a:ahLst/>
              <a:cxnLst/>
              <a:rect l="l" t="t" r="r" b="b"/>
              <a:pathLst>
                <a:path w="8066" h="2378" extrusionOk="0">
                  <a:moveTo>
                    <a:pt x="8065" y="0"/>
                  </a:moveTo>
                  <a:lnTo>
                    <a:pt x="0" y="501"/>
                  </a:lnTo>
                  <a:lnTo>
                    <a:pt x="8065" y="2378"/>
                  </a:lnTo>
                  <a:lnTo>
                    <a:pt x="80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5689925" y="4487425"/>
              <a:ext cx="1467710" cy="732655"/>
            </a:xfrm>
            <a:custGeom>
              <a:avLst/>
              <a:gdLst/>
              <a:ahLst/>
              <a:cxnLst/>
              <a:rect l="l" t="t" r="r" b="b"/>
              <a:pathLst>
                <a:path w="27520" h="13391" extrusionOk="0">
                  <a:moveTo>
                    <a:pt x="27519" y="0"/>
                  </a:moveTo>
                  <a:lnTo>
                    <a:pt x="1" y="2461"/>
                  </a:lnTo>
                  <a:lnTo>
                    <a:pt x="182" y="12125"/>
                  </a:lnTo>
                  <a:lnTo>
                    <a:pt x="27519" y="13391"/>
                  </a:lnTo>
                  <a:lnTo>
                    <a:pt x="275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7942919" y="4195957"/>
              <a:ext cx="968572" cy="1137636"/>
            </a:xfrm>
            <a:custGeom>
              <a:avLst/>
              <a:gdLst/>
              <a:ahLst/>
              <a:cxnLst/>
              <a:rect l="l" t="t" r="r" b="b"/>
              <a:pathLst>
                <a:path w="18161" h="21331" extrusionOk="0">
                  <a:moveTo>
                    <a:pt x="1" y="0"/>
                  </a:moveTo>
                  <a:lnTo>
                    <a:pt x="1" y="18480"/>
                  </a:lnTo>
                  <a:lnTo>
                    <a:pt x="18161" y="21331"/>
                  </a:lnTo>
                  <a:lnTo>
                    <a:pt x="18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5598725" y="4487425"/>
              <a:ext cx="1558909" cy="134702"/>
            </a:xfrm>
            <a:custGeom>
              <a:avLst/>
              <a:gdLst/>
              <a:ahLst/>
              <a:cxnLst/>
              <a:rect l="l" t="t" r="r" b="b"/>
              <a:pathLst>
                <a:path w="29230" h="2462" extrusionOk="0">
                  <a:moveTo>
                    <a:pt x="25948" y="0"/>
                  </a:moveTo>
                  <a:lnTo>
                    <a:pt x="1" y="1947"/>
                  </a:lnTo>
                  <a:lnTo>
                    <a:pt x="1711" y="2461"/>
                  </a:lnTo>
                  <a:lnTo>
                    <a:pt x="29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6882850" y="3037950"/>
              <a:ext cx="645434" cy="413249"/>
            </a:xfrm>
            <a:custGeom>
              <a:avLst/>
              <a:gdLst/>
              <a:ahLst/>
              <a:cxnLst/>
              <a:rect l="l" t="t" r="r" b="b"/>
              <a:pathLst>
                <a:path w="13239" h="8525" extrusionOk="0">
                  <a:moveTo>
                    <a:pt x="13238" y="1"/>
                  </a:moveTo>
                  <a:lnTo>
                    <a:pt x="1" y="3227"/>
                  </a:lnTo>
                  <a:lnTo>
                    <a:pt x="1" y="8525"/>
                  </a:lnTo>
                  <a:lnTo>
                    <a:pt x="13238" y="5313"/>
                  </a:lnTo>
                  <a:lnTo>
                    <a:pt x="13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6882856" y="3034935"/>
              <a:ext cx="641761" cy="223858"/>
            </a:xfrm>
            <a:custGeom>
              <a:avLst/>
              <a:gdLst/>
              <a:ahLst/>
              <a:cxnLst/>
              <a:rect l="l" t="t" r="r" b="b"/>
              <a:pathLst>
                <a:path w="13239" h="4618" extrusionOk="0">
                  <a:moveTo>
                    <a:pt x="13238" y="1"/>
                  </a:moveTo>
                  <a:lnTo>
                    <a:pt x="1" y="3227"/>
                  </a:lnTo>
                  <a:lnTo>
                    <a:pt x="2559" y="4617"/>
                  </a:lnTo>
                  <a:lnTo>
                    <a:pt x="13238" y="2128"/>
                  </a:lnTo>
                  <a:lnTo>
                    <a:pt x="1323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6882856" y="3191318"/>
              <a:ext cx="126762" cy="256869"/>
            </a:xfrm>
            <a:custGeom>
              <a:avLst/>
              <a:gdLst/>
              <a:ahLst/>
              <a:cxnLst/>
              <a:rect l="l" t="t" r="r" b="b"/>
              <a:pathLst>
                <a:path w="2615" h="5299" extrusionOk="0">
                  <a:moveTo>
                    <a:pt x="1" y="1"/>
                  </a:moveTo>
                  <a:lnTo>
                    <a:pt x="1" y="5299"/>
                  </a:lnTo>
                  <a:lnTo>
                    <a:pt x="2615" y="4673"/>
                  </a:lnTo>
                  <a:lnTo>
                    <a:pt x="2559" y="1391"/>
                  </a:lnTo>
                  <a:lnTo>
                    <a:pt x="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7157600" y="4487425"/>
              <a:ext cx="198024" cy="732655"/>
            </a:xfrm>
            <a:custGeom>
              <a:avLst/>
              <a:gdLst/>
              <a:ahLst/>
              <a:cxnLst/>
              <a:rect l="l" t="t" r="r" b="b"/>
              <a:pathLst>
                <a:path w="3713" h="13391" extrusionOk="0">
                  <a:moveTo>
                    <a:pt x="0" y="0"/>
                  </a:moveTo>
                  <a:lnTo>
                    <a:pt x="0" y="13391"/>
                  </a:lnTo>
                  <a:lnTo>
                    <a:pt x="3713" y="12264"/>
                  </a:lnTo>
                  <a:lnTo>
                    <a:pt x="3713" y="108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6369200" y="4292149"/>
              <a:ext cx="51976" cy="243644"/>
            </a:xfrm>
            <a:custGeom>
              <a:avLst/>
              <a:gdLst/>
              <a:ahLst/>
              <a:cxnLst/>
              <a:rect l="l" t="t" r="r" b="b"/>
              <a:pathLst>
                <a:path w="1072" h="6495" extrusionOk="0">
                  <a:moveTo>
                    <a:pt x="1" y="0"/>
                  </a:moveTo>
                  <a:lnTo>
                    <a:pt x="1" y="6494"/>
                  </a:lnTo>
                  <a:lnTo>
                    <a:pt x="1072" y="6411"/>
                  </a:lnTo>
                  <a:lnTo>
                    <a:pt x="780" y="445"/>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8911445" y="2546649"/>
              <a:ext cx="383461" cy="2786943"/>
            </a:xfrm>
            <a:custGeom>
              <a:avLst/>
              <a:gdLst/>
              <a:ahLst/>
              <a:cxnLst/>
              <a:rect l="l" t="t" r="r" b="b"/>
              <a:pathLst>
                <a:path w="7190" h="52256" extrusionOk="0">
                  <a:moveTo>
                    <a:pt x="1" y="0"/>
                  </a:moveTo>
                  <a:lnTo>
                    <a:pt x="1" y="52256"/>
                  </a:lnTo>
                  <a:lnTo>
                    <a:pt x="7190" y="49781"/>
                  </a:lnTo>
                  <a:lnTo>
                    <a:pt x="6397" y="123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4">
    <p:bg>
      <p:bgPr>
        <a:solidFill>
          <a:schemeClr val="lt2"/>
        </a:solidFill>
        <a:effectLst/>
      </p:bgPr>
    </p:bg>
    <p:spTree>
      <p:nvGrpSpPr>
        <p:cNvPr id="1" name="Shape 408"/>
        <p:cNvGrpSpPr/>
        <p:nvPr/>
      </p:nvGrpSpPr>
      <p:grpSpPr>
        <a:xfrm>
          <a:off x="0" y="0"/>
          <a:ext cx="0" cy="0"/>
          <a:chOff x="0" y="0"/>
          <a:chExt cx="0" cy="0"/>
        </a:xfrm>
      </p:grpSpPr>
      <p:sp>
        <p:nvSpPr>
          <p:cNvPr id="409" name="Google Shape;409;p29"/>
          <p:cNvSpPr txBox="1">
            <a:spLocks noGrp="1"/>
          </p:cNvSpPr>
          <p:nvPr>
            <p:ph type="title"/>
          </p:nvPr>
        </p:nvSpPr>
        <p:spPr>
          <a:xfrm>
            <a:off x="713225" y="539500"/>
            <a:ext cx="5716200" cy="3489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100"/>
              <a:buFont typeface="Lato"/>
              <a:buNone/>
              <a:defRPr sz="4100" b="1">
                <a:solidFill>
                  <a:schemeClr val="lt1"/>
                </a:solidFill>
                <a:latin typeface="Lato"/>
                <a:ea typeface="Lato"/>
                <a:cs typeface="Lato"/>
                <a:sym typeface="Lato"/>
              </a:defRPr>
            </a:lvl1pPr>
            <a:lvl2pPr lvl="1" algn="r" rtl="0">
              <a:spcBef>
                <a:spcPts val="0"/>
              </a:spcBef>
              <a:spcAft>
                <a:spcPts val="0"/>
              </a:spcAft>
              <a:buClr>
                <a:schemeClr val="lt1"/>
              </a:buClr>
              <a:buSzPts val="4600"/>
              <a:buNone/>
              <a:defRPr sz="4600">
                <a:solidFill>
                  <a:schemeClr val="lt1"/>
                </a:solidFill>
              </a:defRPr>
            </a:lvl2pPr>
            <a:lvl3pPr lvl="2" algn="r" rtl="0">
              <a:spcBef>
                <a:spcPts val="0"/>
              </a:spcBef>
              <a:spcAft>
                <a:spcPts val="0"/>
              </a:spcAft>
              <a:buClr>
                <a:schemeClr val="lt1"/>
              </a:buClr>
              <a:buSzPts val="4600"/>
              <a:buNone/>
              <a:defRPr sz="4600">
                <a:solidFill>
                  <a:schemeClr val="lt1"/>
                </a:solidFill>
              </a:defRPr>
            </a:lvl3pPr>
            <a:lvl4pPr lvl="3" algn="r" rtl="0">
              <a:spcBef>
                <a:spcPts val="0"/>
              </a:spcBef>
              <a:spcAft>
                <a:spcPts val="0"/>
              </a:spcAft>
              <a:buClr>
                <a:schemeClr val="lt1"/>
              </a:buClr>
              <a:buSzPts val="4600"/>
              <a:buNone/>
              <a:defRPr sz="4600">
                <a:solidFill>
                  <a:schemeClr val="lt1"/>
                </a:solidFill>
              </a:defRPr>
            </a:lvl4pPr>
            <a:lvl5pPr lvl="4" algn="r" rtl="0">
              <a:spcBef>
                <a:spcPts val="0"/>
              </a:spcBef>
              <a:spcAft>
                <a:spcPts val="0"/>
              </a:spcAft>
              <a:buClr>
                <a:schemeClr val="lt1"/>
              </a:buClr>
              <a:buSzPts val="4600"/>
              <a:buNone/>
              <a:defRPr sz="4600">
                <a:solidFill>
                  <a:schemeClr val="lt1"/>
                </a:solidFill>
              </a:defRPr>
            </a:lvl5pPr>
            <a:lvl6pPr lvl="5" algn="r" rtl="0">
              <a:spcBef>
                <a:spcPts val="0"/>
              </a:spcBef>
              <a:spcAft>
                <a:spcPts val="0"/>
              </a:spcAft>
              <a:buClr>
                <a:schemeClr val="lt1"/>
              </a:buClr>
              <a:buSzPts val="4600"/>
              <a:buNone/>
              <a:defRPr sz="4600">
                <a:solidFill>
                  <a:schemeClr val="lt1"/>
                </a:solidFill>
              </a:defRPr>
            </a:lvl6pPr>
            <a:lvl7pPr lvl="6" algn="r" rtl="0">
              <a:spcBef>
                <a:spcPts val="0"/>
              </a:spcBef>
              <a:spcAft>
                <a:spcPts val="0"/>
              </a:spcAft>
              <a:buClr>
                <a:schemeClr val="lt1"/>
              </a:buClr>
              <a:buSzPts val="4600"/>
              <a:buNone/>
              <a:defRPr sz="4600">
                <a:solidFill>
                  <a:schemeClr val="lt1"/>
                </a:solidFill>
              </a:defRPr>
            </a:lvl7pPr>
            <a:lvl8pPr lvl="7" algn="r" rtl="0">
              <a:spcBef>
                <a:spcPts val="0"/>
              </a:spcBef>
              <a:spcAft>
                <a:spcPts val="0"/>
              </a:spcAft>
              <a:buClr>
                <a:schemeClr val="lt1"/>
              </a:buClr>
              <a:buSzPts val="4600"/>
              <a:buNone/>
              <a:defRPr sz="4600">
                <a:solidFill>
                  <a:schemeClr val="lt1"/>
                </a:solidFill>
              </a:defRPr>
            </a:lvl8pPr>
            <a:lvl9pPr lvl="8" algn="r" rtl="0">
              <a:spcBef>
                <a:spcPts val="0"/>
              </a:spcBef>
              <a:spcAft>
                <a:spcPts val="0"/>
              </a:spcAft>
              <a:buClr>
                <a:schemeClr val="lt1"/>
              </a:buClr>
              <a:buSzPts val="4600"/>
              <a:buNone/>
              <a:defRPr sz="4600">
                <a:solidFill>
                  <a:schemeClr val="lt1"/>
                </a:solidFill>
              </a:defRPr>
            </a:lvl9pPr>
          </a:lstStyle>
          <a:p>
            <a:endParaRPr/>
          </a:p>
        </p:txBody>
      </p:sp>
      <p:sp>
        <p:nvSpPr>
          <p:cNvPr id="410" name="Google Shape;410;p29"/>
          <p:cNvSpPr txBox="1">
            <a:spLocks noGrp="1"/>
          </p:cNvSpPr>
          <p:nvPr>
            <p:ph type="title" idx="2"/>
          </p:nvPr>
        </p:nvSpPr>
        <p:spPr>
          <a:xfrm>
            <a:off x="720000" y="4029225"/>
            <a:ext cx="5315100" cy="5430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sz="2800">
                <a:solidFill>
                  <a:schemeClr val="lt1"/>
                </a:solidFill>
              </a:defRPr>
            </a:lvl1pPr>
            <a:lvl2pPr lvl="1" algn="r" rtl="0">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2pPr>
            <a:lvl3pPr lvl="2" algn="r" rtl="0">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3pPr>
            <a:lvl4pPr lvl="3" algn="r" rtl="0">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4pPr>
            <a:lvl5pPr lvl="4" algn="r" rtl="0">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5pPr>
            <a:lvl6pPr lvl="5" algn="r" rtl="0">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6pPr>
            <a:lvl7pPr lvl="6" algn="r" rtl="0">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7pPr>
            <a:lvl8pPr lvl="7" algn="r" rtl="0">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8pPr>
            <a:lvl9pPr lvl="8" algn="r" rtl="0">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accent3"/>
        </a:solidFill>
        <a:effectLst/>
      </p:bgPr>
    </p:bg>
    <p:spTree>
      <p:nvGrpSpPr>
        <p:cNvPr id="1" name="Shape 423"/>
        <p:cNvGrpSpPr/>
        <p:nvPr/>
      </p:nvGrpSpPr>
      <p:grpSpPr>
        <a:xfrm>
          <a:off x="0" y="0"/>
          <a:ext cx="0" cy="0"/>
          <a:chOff x="0" y="0"/>
          <a:chExt cx="0" cy="0"/>
        </a:xfrm>
      </p:grpSpPr>
      <p:sp>
        <p:nvSpPr>
          <p:cNvPr id="424" name="Google Shape;424;p32"/>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flipH="1">
            <a:off x="0" y="42672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6">
    <p:bg>
      <p:bgPr>
        <a:solidFill>
          <a:schemeClr val="lt2"/>
        </a:solidFill>
        <a:effectLst/>
      </p:bgPr>
    </p:bg>
    <p:spTree>
      <p:nvGrpSpPr>
        <p:cNvPr id="1" name="Shape 432"/>
        <p:cNvGrpSpPr/>
        <p:nvPr/>
      </p:nvGrpSpPr>
      <p:grpSpPr>
        <a:xfrm>
          <a:off x="0" y="0"/>
          <a:ext cx="0" cy="0"/>
          <a:chOff x="0" y="0"/>
          <a:chExt cx="0" cy="0"/>
        </a:xfrm>
      </p:grpSpPr>
      <p:sp>
        <p:nvSpPr>
          <p:cNvPr id="433" name="Google Shape;433;p33"/>
          <p:cNvSpPr/>
          <p:nvPr/>
        </p:nvSpPr>
        <p:spPr>
          <a:xfrm rot="-5400000" flipH="1">
            <a:off x="8528250"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rot="10800000" flipH="1">
            <a:off x="8790243"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8790293"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rot="-5400000">
            <a:off x="8528300"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flipH="1">
            <a:off x="0"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rot="5400000" flipH="1">
            <a:off x="261993"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41"/>
        <p:cNvGrpSpPr/>
        <p:nvPr/>
      </p:nvGrpSpPr>
      <p:grpSpPr>
        <a:xfrm>
          <a:off x="0" y="0"/>
          <a:ext cx="0" cy="0"/>
          <a:chOff x="0" y="0"/>
          <a:chExt cx="0" cy="0"/>
        </a:xfrm>
      </p:grpSpPr>
      <p:sp>
        <p:nvSpPr>
          <p:cNvPr id="42" name="Google Shape;42;p3"/>
          <p:cNvSpPr/>
          <p:nvPr/>
        </p:nvSpPr>
        <p:spPr>
          <a:xfrm>
            <a:off x="7135443" y="-113200"/>
            <a:ext cx="2008562" cy="5256700"/>
          </a:xfrm>
          <a:custGeom>
            <a:avLst/>
            <a:gdLst/>
            <a:ahLst/>
            <a:cxnLst/>
            <a:rect l="l" t="t" r="r" b="b"/>
            <a:pathLst>
              <a:path w="27086" h="70888" extrusionOk="0">
                <a:moveTo>
                  <a:pt x="1" y="1"/>
                </a:moveTo>
                <a:lnTo>
                  <a:pt x="1" y="70888"/>
                </a:lnTo>
                <a:lnTo>
                  <a:pt x="27086" y="70888"/>
                </a:lnTo>
                <a:lnTo>
                  <a:pt x="270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135443" y="3253879"/>
            <a:ext cx="1679611" cy="603992"/>
          </a:xfrm>
          <a:custGeom>
            <a:avLst/>
            <a:gdLst/>
            <a:ahLst/>
            <a:cxnLst/>
            <a:rect l="l" t="t" r="r" b="b"/>
            <a:pathLst>
              <a:path w="22650" h="8145" extrusionOk="0">
                <a:moveTo>
                  <a:pt x="22650" y="0"/>
                </a:moveTo>
                <a:lnTo>
                  <a:pt x="1" y="1593"/>
                </a:lnTo>
                <a:lnTo>
                  <a:pt x="1" y="8145"/>
                </a:lnTo>
                <a:lnTo>
                  <a:pt x="2265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7135443" y="1596516"/>
            <a:ext cx="1679611" cy="603992"/>
          </a:xfrm>
          <a:custGeom>
            <a:avLst/>
            <a:gdLst/>
            <a:ahLst/>
            <a:cxnLst/>
            <a:rect l="l" t="t" r="r" b="b"/>
            <a:pathLst>
              <a:path w="22650" h="8145" extrusionOk="0">
                <a:moveTo>
                  <a:pt x="22650" y="0"/>
                </a:moveTo>
                <a:lnTo>
                  <a:pt x="1" y="1593"/>
                </a:lnTo>
                <a:lnTo>
                  <a:pt x="1" y="8145"/>
                </a:lnTo>
                <a:lnTo>
                  <a:pt x="2265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135443" y="-60847"/>
            <a:ext cx="1679611" cy="604067"/>
          </a:xfrm>
          <a:custGeom>
            <a:avLst/>
            <a:gdLst/>
            <a:ahLst/>
            <a:cxnLst/>
            <a:rect l="l" t="t" r="r" b="b"/>
            <a:pathLst>
              <a:path w="22650" h="8146" extrusionOk="0">
                <a:moveTo>
                  <a:pt x="22650" y="0"/>
                </a:moveTo>
                <a:lnTo>
                  <a:pt x="1" y="1582"/>
                </a:lnTo>
                <a:lnTo>
                  <a:pt x="1" y="8145"/>
                </a:lnTo>
                <a:lnTo>
                  <a:pt x="22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637994" y="86573"/>
            <a:ext cx="1003465" cy="1025712"/>
          </a:xfrm>
          <a:custGeom>
            <a:avLst/>
            <a:gdLst/>
            <a:ahLst/>
            <a:cxnLst/>
            <a:rect l="l" t="t" r="r" b="b"/>
            <a:pathLst>
              <a:path w="13532" h="13832" extrusionOk="0">
                <a:moveTo>
                  <a:pt x="13532" y="0"/>
                </a:moveTo>
                <a:lnTo>
                  <a:pt x="0" y="1219"/>
                </a:lnTo>
                <a:lnTo>
                  <a:pt x="0" y="13831"/>
                </a:lnTo>
                <a:lnTo>
                  <a:pt x="13532" y="13831"/>
                </a:lnTo>
                <a:lnTo>
                  <a:pt x="13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682339" y="131734"/>
            <a:ext cx="914776" cy="1043954"/>
          </a:xfrm>
          <a:custGeom>
            <a:avLst/>
            <a:gdLst/>
            <a:ahLst/>
            <a:cxnLst/>
            <a:rect l="l" t="t" r="r" b="b"/>
            <a:pathLst>
              <a:path w="12336" h="14078" extrusionOk="0">
                <a:moveTo>
                  <a:pt x="12335" y="1"/>
                </a:moveTo>
                <a:lnTo>
                  <a:pt x="1" y="1251"/>
                </a:lnTo>
                <a:lnTo>
                  <a:pt x="1" y="14078"/>
                </a:lnTo>
                <a:lnTo>
                  <a:pt x="12335" y="14078"/>
                </a:lnTo>
                <a:lnTo>
                  <a:pt x="123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682339" y="175337"/>
            <a:ext cx="471700" cy="169667"/>
          </a:xfrm>
          <a:custGeom>
            <a:avLst/>
            <a:gdLst/>
            <a:ahLst/>
            <a:cxnLst/>
            <a:rect l="l" t="t" r="r" b="b"/>
            <a:pathLst>
              <a:path w="6361" h="2288" extrusionOk="0">
                <a:moveTo>
                  <a:pt x="6361" y="1"/>
                </a:moveTo>
                <a:lnTo>
                  <a:pt x="1" y="642"/>
                </a:lnTo>
                <a:lnTo>
                  <a:pt x="1" y="2288"/>
                </a:lnTo>
                <a:lnTo>
                  <a:pt x="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114369" y="131734"/>
            <a:ext cx="49980" cy="1043954"/>
          </a:xfrm>
          <a:custGeom>
            <a:avLst/>
            <a:gdLst/>
            <a:ahLst/>
            <a:cxnLst/>
            <a:rect l="l" t="t" r="r" b="b"/>
            <a:pathLst>
              <a:path w="674" h="14078" extrusionOk="0">
                <a:moveTo>
                  <a:pt x="0" y="1"/>
                </a:moveTo>
                <a:lnTo>
                  <a:pt x="0" y="14078"/>
                </a:lnTo>
                <a:lnTo>
                  <a:pt x="674" y="14078"/>
                </a:lnTo>
                <a:lnTo>
                  <a:pt x="6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489475" y="923560"/>
            <a:ext cx="2325575" cy="820451"/>
          </a:xfrm>
          <a:custGeom>
            <a:avLst/>
            <a:gdLst/>
            <a:ahLst/>
            <a:cxnLst/>
            <a:rect l="l" t="t" r="r" b="b"/>
            <a:pathLst>
              <a:path w="31361" h="11064" extrusionOk="0">
                <a:moveTo>
                  <a:pt x="31361" y="1"/>
                </a:moveTo>
                <a:lnTo>
                  <a:pt x="3635" y="1978"/>
                </a:lnTo>
                <a:lnTo>
                  <a:pt x="1" y="10283"/>
                </a:lnTo>
                <a:lnTo>
                  <a:pt x="2876" y="11063"/>
                </a:lnTo>
                <a:lnTo>
                  <a:pt x="31361" y="9086"/>
                </a:lnTo>
                <a:lnTo>
                  <a:pt x="313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576431" y="833239"/>
            <a:ext cx="238631" cy="763352"/>
          </a:xfrm>
          <a:custGeom>
            <a:avLst/>
            <a:gdLst/>
            <a:ahLst/>
            <a:cxnLst/>
            <a:rect l="l" t="t" r="r" b="b"/>
            <a:pathLst>
              <a:path w="3218" h="10294" extrusionOk="0">
                <a:moveTo>
                  <a:pt x="1" y="0"/>
                </a:moveTo>
                <a:lnTo>
                  <a:pt x="1" y="9085"/>
                </a:lnTo>
                <a:lnTo>
                  <a:pt x="3218" y="10293"/>
                </a:lnTo>
                <a:lnTo>
                  <a:pt x="3218" y="120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9475" y="833239"/>
            <a:ext cx="2087018" cy="852857"/>
          </a:xfrm>
          <a:custGeom>
            <a:avLst/>
            <a:gdLst/>
            <a:ahLst/>
            <a:cxnLst/>
            <a:rect l="l" t="t" r="r" b="b"/>
            <a:pathLst>
              <a:path w="28144" h="11501" extrusionOk="0">
                <a:moveTo>
                  <a:pt x="28144" y="0"/>
                </a:moveTo>
                <a:lnTo>
                  <a:pt x="1" y="2416"/>
                </a:lnTo>
                <a:lnTo>
                  <a:pt x="1" y="11501"/>
                </a:lnTo>
                <a:lnTo>
                  <a:pt x="28144" y="9085"/>
                </a:lnTo>
                <a:lnTo>
                  <a:pt x="281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7637994" y="1743936"/>
            <a:ext cx="1003465" cy="1025712"/>
          </a:xfrm>
          <a:custGeom>
            <a:avLst/>
            <a:gdLst/>
            <a:ahLst/>
            <a:cxnLst/>
            <a:rect l="l" t="t" r="r" b="b"/>
            <a:pathLst>
              <a:path w="13532" h="13832" extrusionOk="0">
                <a:moveTo>
                  <a:pt x="13532" y="0"/>
                </a:moveTo>
                <a:lnTo>
                  <a:pt x="0" y="1229"/>
                </a:lnTo>
                <a:lnTo>
                  <a:pt x="0" y="13831"/>
                </a:lnTo>
                <a:lnTo>
                  <a:pt x="13532" y="13831"/>
                </a:lnTo>
                <a:lnTo>
                  <a:pt x="13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7682339" y="1789912"/>
            <a:ext cx="914776" cy="1043138"/>
          </a:xfrm>
          <a:custGeom>
            <a:avLst/>
            <a:gdLst/>
            <a:ahLst/>
            <a:cxnLst/>
            <a:rect l="l" t="t" r="r" b="b"/>
            <a:pathLst>
              <a:path w="12336" h="14067" extrusionOk="0">
                <a:moveTo>
                  <a:pt x="12335" y="0"/>
                </a:moveTo>
                <a:lnTo>
                  <a:pt x="6361" y="599"/>
                </a:lnTo>
                <a:lnTo>
                  <a:pt x="1" y="1240"/>
                </a:lnTo>
                <a:lnTo>
                  <a:pt x="1" y="14066"/>
                </a:lnTo>
                <a:lnTo>
                  <a:pt x="12335" y="14066"/>
                </a:lnTo>
                <a:lnTo>
                  <a:pt x="12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682339" y="1834257"/>
            <a:ext cx="471700" cy="169741"/>
          </a:xfrm>
          <a:custGeom>
            <a:avLst/>
            <a:gdLst/>
            <a:ahLst/>
            <a:cxnLst/>
            <a:rect l="l" t="t" r="r" b="b"/>
            <a:pathLst>
              <a:path w="6361" h="2289" extrusionOk="0">
                <a:moveTo>
                  <a:pt x="6361" y="1"/>
                </a:moveTo>
                <a:lnTo>
                  <a:pt x="1" y="642"/>
                </a:lnTo>
                <a:lnTo>
                  <a:pt x="1" y="2288"/>
                </a:lnTo>
                <a:lnTo>
                  <a:pt x="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14369" y="1789912"/>
            <a:ext cx="49980" cy="1043138"/>
          </a:xfrm>
          <a:custGeom>
            <a:avLst/>
            <a:gdLst/>
            <a:ahLst/>
            <a:cxnLst/>
            <a:rect l="l" t="t" r="r" b="b"/>
            <a:pathLst>
              <a:path w="674" h="14067" extrusionOk="0">
                <a:moveTo>
                  <a:pt x="0" y="0"/>
                </a:moveTo>
                <a:lnTo>
                  <a:pt x="0" y="14066"/>
                </a:lnTo>
                <a:lnTo>
                  <a:pt x="674" y="14066"/>
                </a:lnTo>
                <a:lnTo>
                  <a:pt x="6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489475" y="2580923"/>
            <a:ext cx="2325575" cy="821192"/>
          </a:xfrm>
          <a:custGeom>
            <a:avLst/>
            <a:gdLst/>
            <a:ahLst/>
            <a:cxnLst/>
            <a:rect l="l" t="t" r="r" b="b"/>
            <a:pathLst>
              <a:path w="31361" h="11074" extrusionOk="0">
                <a:moveTo>
                  <a:pt x="31361" y="0"/>
                </a:moveTo>
                <a:lnTo>
                  <a:pt x="3635" y="1978"/>
                </a:lnTo>
                <a:lnTo>
                  <a:pt x="1" y="10283"/>
                </a:lnTo>
                <a:lnTo>
                  <a:pt x="2876" y="11074"/>
                </a:lnTo>
                <a:lnTo>
                  <a:pt x="31361" y="9086"/>
                </a:lnTo>
                <a:lnTo>
                  <a:pt x="313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576431" y="2490528"/>
            <a:ext cx="238631" cy="763426"/>
          </a:xfrm>
          <a:custGeom>
            <a:avLst/>
            <a:gdLst/>
            <a:ahLst/>
            <a:cxnLst/>
            <a:rect l="l" t="t" r="r" b="b"/>
            <a:pathLst>
              <a:path w="3218" h="10295" extrusionOk="0">
                <a:moveTo>
                  <a:pt x="1" y="1"/>
                </a:moveTo>
                <a:lnTo>
                  <a:pt x="1" y="9086"/>
                </a:lnTo>
                <a:lnTo>
                  <a:pt x="3218" y="10294"/>
                </a:lnTo>
                <a:lnTo>
                  <a:pt x="3218" y="12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9475" y="2490528"/>
            <a:ext cx="2087018" cy="852931"/>
          </a:xfrm>
          <a:custGeom>
            <a:avLst/>
            <a:gdLst/>
            <a:ahLst/>
            <a:cxnLst/>
            <a:rect l="l" t="t" r="r" b="b"/>
            <a:pathLst>
              <a:path w="28144" h="11502" extrusionOk="0">
                <a:moveTo>
                  <a:pt x="28144" y="1"/>
                </a:moveTo>
                <a:lnTo>
                  <a:pt x="1" y="2417"/>
                </a:lnTo>
                <a:lnTo>
                  <a:pt x="1" y="11502"/>
                </a:lnTo>
                <a:lnTo>
                  <a:pt x="28144" y="9086"/>
                </a:lnTo>
                <a:lnTo>
                  <a:pt x="28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637994" y="3402040"/>
            <a:ext cx="1003465" cy="1024970"/>
          </a:xfrm>
          <a:custGeom>
            <a:avLst/>
            <a:gdLst/>
            <a:ahLst/>
            <a:cxnLst/>
            <a:rect l="l" t="t" r="r" b="b"/>
            <a:pathLst>
              <a:path w="13532" h="13822" extrusionOk="0">
                <a:moveTo>
                  <a:pt x="13532" y="1"/>
                </a:moveTo>
                <a:lnTo>
                  <a:pt x="0" y="1219"/>
                </a:lnTo>
                <a:lnTo>
                  <a:pt x="0" y="13821"/>
                </a:lnTo>
                <a:lnTo>
                  <a:pt x="13532" y="13821"/>
                </a:lnTo>
                <a:lnTo>
                  <a:pt x="135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682339" y="3447275"/>
            <a:ext cx="914776" cy="1043138"/>
          </a:xfrm>
          <a:custGeom>
            <a:avLst/>
            <a:gdLst/>
            <a:ahLst/>
            <a:cxnLst/>
            <a:rect l="l" t="t" r="r" b="b"/>
            <a:pathLst>
              <a:path w="12336" h="14067" extrusionOk="0">
                <a:moveTo>
                  <a:pt x="12335" y="0"/>
                </a:moveTo>
                <a:lnTo>
                  <a:pt x="1" y="1240"/>
                </a:lnTo>
                <a:lnTo>
                  <a:pt x="1" y="14066"/>
                </a:lnTo>
                <a:lnTo>
                  <a:pt x="12335" y="14066"/>
                </a:lnTo>
                <a:lnTo>
                  <a:pt x="12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682339" y="3493251"/>
            <a:ext cx="471700" cy="169667"/>
          </a:xfrm>
          <a:custGeom>
            <a:avLst/>
            <a:gdLst/>
            <a:ahLst/>
            <a:cxnLst/>
            <a:rect l="l" t="t" r="r" b="b"/>
            <a:pathLst>
              <a:path w="6361" h="2288" extrusionOk="0">
                <a:moveTo>
                  <a:pt x="6361" y="0"/>
                </a:moveTo>
                <a:lnTo>
                  <a:pt x="1" y="641"/>
                </a:lnTo>
                <a:lnTo>
                  <a:pt x="1" y="2287"/>
                </a:lnTo>
                <a:lnTo>
                  <a:pt x="6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114369" y="3447275"/>
            <a:ext cx="49980" cy="1043138"/>
          </a:xfrm>
          <a:custGeom>
            <a:avLst/>
            <a:gdLst/>
            <a:ahLst/>
            <a:cxnLst/>
            <a:rect l="l" t="t" r="r" b="b"/>
            <a:pathLst>
              <a:path w="674" h="14067" extrusionOk="0">
                <a:moveTo>
                  <a:pt x="0" y="0"/>
                </a:moveTo>
                <a:lnTo>
                  <a:pt x="0" y="14066"/>
                </a:lnTo>
                <a:lnTo>
                  <a:pt x="674" y="14066"/>
                </a:lnTo>
                <a:lnTo>
                  <a:pt x="6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489475" y="4238286"/>
            <a:ext cx="2325575" cy="821192"/>
          </a:xfrm>
          <a:custGeom>
            <a:avLst/>
            <a:gdLst/>
            <a:ahLst/>
            <a:cxnLst/>
            <a:rect l="l" t="t" r="r" b="b"/>
            <a:pathLst>
              <a:path w="31361" h="11074" extrusionOk="0">
                <a:moveTo>
                  <a:pt x="31361" y="0"/>
                </a:moveTo>
                <a:lnTo>
                  <a:pt x="3635" y="1988"/>
                </a:lnTo>
                <a:lnTo>
                  <a:pt x="1" y="10293"/>
                </a:lnTo>
                <a:lnTo>
                  <a:pt x="2876" y="11074"/>
                </a:lnTo>
                <a:lnTo>
                  <a:pt x="31361" y="9096"/>
                </a:lnTo>
                <a:lnTo>
                  <a:pt x="313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576431" y="4147891"/>
            <a:ext cx="238631" cy="763352"/>
          </a:xfrm>
          <a:custGeom>
            <a:avLst/>
            <a:gdLst/>
            <a:ahLst/>
            <a:cxnLst/>
            <a:rect l="l" t="t" r="r" b="b"/>
            <a:pathLst>
              <a:path w="3218" h="10294" extrusionOk="0">
                <a:moveTo>
                  <a:pt x="1" y="1"/>
                </a:moveTo>
                <a:lnTo>
                  <a:pt x="1" y="9086"/>
                </a:lnTo>
                <a:lnTo>
                  <a:pt x="3218" y="10294"/>
                </a:lnTo>
                <a:lnTo>
                  <a:pt x="3218" y="12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489475" y="4147891"/>
            <a:ext cx="2087018" cy="853747"/>
          </a:xfrm>
          <a:custGeom>
            <a:avLst/>
            <a:gdLst/>
            <a:ahLst/>
            <a:cxnLst/>
            <a:rect l="l" t="t" r="r" b="b"/>
            <a:pathLst>
              <a:path w="28144" h="11513" extrusionOk="0">
                <a:moveTo>
                  <a:pt x="28144" y="1"/>
                </a:moveTo>
                <a:lnTo>
                  <a:pt x="1" y="2416"/>
                </a:lnTo>
                <a:lnTo>
                  <a:pt x="1" y="11512"/>
                </a:lnTo>
                <a:lnTo>
                  <a:pt x="28144" y="9086"/>
                </a:lnTo>
                <a:lnTo>
                  <a:pt x="28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txBox="1">
            <a:spLocks noGrp="1"/>
          </p:cNvSpPr>
          <p:nvPr>
            <p:ph type="title"/>
          </p:nvPr>
        </p:nvSpPr>
        <p:spPr>
          <a:xfrm>
            <a:off x="713225" y="2138300"/>
            <a:ext cx="5185500" cy="172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6400"/>
              <a:buNone/>
              <a:defRPr sz="6500">
                <a:solidFill>
                  <a:schemeClr val="lt1"/>
                </a:solidFill>
              </a:defRPr>
            </a:lvl1pPr>
            <a:lvl2pPr lvl="1" rtl="0">
              <a:spcBef>
                <a:spcPts val="0"/>
              </a:spcBef>
              <a:spcAft>
                <a:spcPts val="0"/>
              </a:spcAft>
              <a:buClr>
                <a:schemeClr val="lt1"/>
              </a:buClr>
              <a:buSzPts val="5000"/>
              <a:buNone/>
              <a:defRPr sz="5000">
                <a:solidFill>
                  <a:schemeClr val="lt1"/>
                </a:solidFill>
              </a:defRPr>
            </a:lvl2pPr>
            <a:lvl3pPr lvl="2" rtl="0">
              <a:spcBef>
                <a:spcPts val="0"/>
              </a:spcBef>
              <a:spcAft>
                <a:spcPts val="0"/>
              </a:spcAft>
              <a:buClr>
                <a:schemeClr val="lt1"/>
              </a:buClr>
              <a:buSzPts val="5000"/>
              <a:buNone/>
              <a:defRPr sz="5000">
                <a:solidFill>
                  <a:schemeClr val="lt1"/>
                </a:solidFill>
              </a:defRPr>
            </a:lvl3pPr>
            <a:lvl4pPr lvl="3" rtl="0">
              <a:spcBef>
                <a:spcPts val="0"/>
              </a:spcBef>
              <a:spcAft>
                <a:spcPts val="0"/>
              </a:spcAft>
              <a:buClr>
                <a:schemeClr val="lt1"/>
              </a:buClr>
              <a:buSzPts val="5000"/>
              <a:buNone/>
              <a:defRPr sz="5000">
                <a:solidFill>
                  <a:schemeClr val="lt1"/>
                </a:solidFill>
              </a:defRPr>
            </a:lvl4pPr>
            <a:lvl5pPr lvl="4" rtl="0">
              <a:spcBef>
                <a:spcPts val="0"/>
              </a:spcBef>
              <a:spcAft>
                <a:spcPts val="0"/>
              </a:spcAft>
              <a:buClr>
                <a:schemeClr val="lt1"/>
              </a:buClr>
              <a:buSzPts val="5000"/>
              <a:buNone/>
              <a:defRPr sz="5000">
                <a:solidFill>
                  <a:schemeClr val="lt1"/>
                </a:solidFill>
              </a:defRPr>
            </a:lvl5pPr>
            <a:lvl6pPr lvl="5" rtl="0">
              <a:spcBef>
                <a:spcPts val="0"/>
              </a:spcBef>
              <a:spcAft>
                <a:spcPts val="0"/>
              </a:spcAft>
              <a:buClr>
                <a:schemeClr val="lt1"/>
              </a:buClr>
              <a:buSzPts val="5000"/>
              <a:buNone/>
              <a:defRPr sz="5000">
                <a:solidFill>
                  <a:schemeClr val="lt1"/>
                </a:solidFill>
              </a:defRPr>
            </a:lvl6pPr>
            <a:lvl7pPr lvl="6" rtl="0">
              <a:spcBef>
                <a:spcPts val="0"/>
              </a:spcBef>
              <a:spcAft>
                <a:spcPts val="0"/>
              </a:spcAft>
              <a:buClr>
                <a:schemeClr val="lt1"/>
              </a:buClr>
              <a:buSzPts val="5000"/>
              <a:buNone/>
              <a:defRPr sz="5000">
                <a:solidFill>
                  <a:schemeClr val="lt1"/>
                </a:solidFill>
              </a:defRPr>
            </a:lvl7pPr>
            <a:lvl8pPr lvl="7" rtl="0">
              <a:spcBef>
                <a:spcPts val="0"/>
              </a:spcBef>
              <a:spcAft>
                <a:spcPts val="0"/>
              </a:spcAft>
              <a:buClr>
                <a:schemeClr val="lt1"/>
              </a:buClr>
              <a:buSzPts val="5000"/>
              <a:buNone/>
              <a:defRPr sz="5000">
                <a:solidFill>
                  <a:schemeClr val="lt1"/>
                </a:solidFill>
              </a:defRPr>
            </a:lvl8pPr>
            <a:lvl9pPr lvl="8" rtl="0">
              <a:spcBef>
                <a:spcPts val="0"/>
              </a:spcBef>
              <a:spcAft>
                <a:spcPts val="0"/>
              </a:spcAft>
              <a:buClr>
                <a:schemeClr val="lt1"/>
              </a:buClr>
              <a:buSzPts val="5000"/>
              <a:buNone/>
              <a:defRPr sz="5000">
                <a:solidFill>
                  <a:schemeClr val="lt1"/>
                </a:solidFill>
              </a:defRPr>
            </a:lvl9pPr>
          </a:lstStyle>
          <a:p>
            <a:endParaRPr/>
          </a:p>
        </p:txBody>
      </p:sp>
      <p:sp>
        <p:nvSpPr>
          <p:cNvPr id="68" name="Google Shape;68;p3"/>
          <p:cNvSpPr txBox="1">
            <a:spLocks noGrp="1"/>
          </p:cNvSpPr>
          <p:nvPr>
            <p:ph type="title" idx="2" hasCustomPrompt="1"/>
          </p:nvPr>
        </p:nvSpPr>
        <p:spPr>
          <a:xfrm>
            <a:off x="713225" y="704000"/>
            <a:ext cx="1138200" cy="1138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7000"/>
            </a:lvl1pPr>
            <a:lvl2pPr lvl="1"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2pPr>
            <a:lvl3pPr lvl="2"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3pPr>
            <a:lvl4pPr lvl="3"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4pPr>
            <a:lvl5pPr lvl="4"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5pPr>
            <a:lvl6pPr lvl="5"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6pPr>
            <a:lvl7pPr lvl="6"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7pPr>
            <a:lvl8pPr lvl="7"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8pPr>
            <a:lvl9pPr lvl="8"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9pPr>
          </a:lstStyle>
          <a:p>
            <a:r>
              <a:t>xx%</a:t>
            </a:r>
          </a:p>
        </p:txBody>
      </p:sp>
      <p:sp>
        <p:nvSpPr>
          <p:cNvPr id="69" name="Google Shape;69;p3"/>
          <p:cNvSpPr txBox="1">
            <a:spLocks noGrp="1"/>
          </p:cNvSpPr>
          <p:nvPr>
            <p:ph type="subTitle" idx="1"/>
          </p:nvPr>
        </p:nvSpPr>
        <p:spPr>
          <a:xfrm>
            <a:off x="713225" y="4000025"/>
            <a:ext cx="5185500" cy="61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rtl="0">
              <a:spcBef>
                <a:spcPts val="0"/>
              </a:spcBef>
              <a:spcAft>
                <a:spcPts val="0"/>
              </a:spcAft>
              <a:buClr>
                <a:schemeClr val="lt1"/>
              </a:buClr>
              <a:buSzPts val="1300"/>
              <a:buFont typeface="Lato"/>
              <a:buNone/>
              <a:defRPr sz="1300">
                <a:solidFill>
                  <a:schemeClr val="lt1"/>
                </a:solidFill>
                <a:latin typeface="Lato"/>
                <a:ea typeface="Lato"/>
                <a:cs typeface="Lato"/>
                <a:sym typeface="Lato"/>
              </a:defRPr>
            </a:lvl2pPr>
            <a:lvl3pPr lvl="2"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3pPr>
            <a:lvl4pPr lvl="3"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4pPr>
            <a:lvl5pPr lvl="4"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5pPr>
            <a:lvl6pPr lvl="5"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6pPr>
            <a:lvl7pPr lvl="6"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7pPr>
            <a:lvl8pPr lvl="7"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8pPr>
            <a:lvl9pPr lvl="8" rtl="0">
              <a:spcBef>
                <a:spcPts val="1600"/>
              </a:spcBef>
              <a:spcAft>
                <a:spcPts val="1600"/>
              </a:spcAft>
              <a:buClr>
                <a:schemeClr val="lt1"/>
              </a:buClr>
              <a:buSzPts val="1300"/>
              <a:buFont typeface="Lato"/>
              <a:buNone/>
              <a:defRPr sz="1300">
                <a:solidFill>
                  <a:schemeClr val="lt1"/>
                </a:solidFill>
                <a:latin typeface="Lato"/>
                <a:ea typeface="Lato"/>
                <a:cs typeface="Lato"/>
                <a:sym typeface="La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3"/>
        </a:solidFill>
        <a:effectLst/>
      </p:bgPr>
    </p:bg>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720000" y="475488"/>
            <a:ext cx="7711200" cy="484200"/>
          </a:xfrm>
          <a:prstGeom prst="rect">
            <a:avLst/>
          </a:prstGeom>
        </p:spPr>
        <p:txBody>
          <a:bodyPr spcFirstLastPara="1" wrap="square" lIns="0"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Clr>
                <a:schemeClr val="dk1"/>
              </a:buClr>
              <a:buSzPts val="4000"/>
              <a:buNone/>
              <a:defRPr>
                <a:solidFill>
                  <a:schemeClr val="dk1"/>
                </a:solidFill>
              </a:defRPr>
            </a:lvl2pPr>
            <a:lvl3pPr lvl="2" rtl="0">
              <a:spcBef>
                <a:spcPts val="0"/>
              </a:spcBef>
              <a:spcAft>
                <a:spcPts val="0"/>
              </a:spcAft>
              <a:buClr>
                <a:schemeClr val="dk1"/>
              </a:buClr>
              <a:buSzPts val="4000"/>
              <a:buNone/>
              <a:defRPr>
                <a:solidFill>
                  <a:schemeClr val="dk1"/>
                </a:solidFill>
              </a:defRPr>
            </a:lvl3pPr>
            <a:lvl4pPr lvl="3" rtl="0">
              <a:spcBef>
                <a:spcPts val="0"/>
              </a:spcBef>
              <a:spcAft>
                <a:spcPts val="0"/>
              </a:spcAft>
              <a:buClr>
                <a:schemeClr val="dk1"/>
              </a:buClr>
              <a:buSzPts val="4000"/>
              <a:buNone/>
              <a:defRPr>
                <a:solidFill>
                  <a:schemeClr val="dk1"/>
                </a:solidFill>
              </a:defRPr>
            </a:lvl4pPr>
            <a:lvl5pPr lvl="4" rtl="0">
              <a:spcBef>
                <a:spcPts val="0"/>
              </a:spcBef>
              <a:spcAft>
                <a:spcPts val="0"/>
              </a:spcAft>
              <a:buClr>
                <a:schemeClr val="dk1"/>
              </a:buClr>
              <a:buSzPts val="4000"/>
              <a:buNone/>
              <a:defRPr>
                <a:solidFill>
                  <a:schemeClr val="dk1"/>
                </a:solidFill>
              </a:defRPr>
            </a:lvl5pPr>
            <a:lvl6pPr lvl="5" rtl="0">
              <a:spcBef>
                <a:spcPts val="0"/>
              </a:spcBef>
              <a:spcAft>
                <a:spcPts val="0"/>
              </a:spcAft>
              <a:buClr>
                <a:schemeClr val="dk1"/>
              </a:buClr>
              <a:buSzPts val="4000"/>
              <a:buNone/>
              <a:defRPr>
                <a:solidFill>
                  <a:schemeClr val="dk1"/>
                </a:solidFill>
              </a:defRPr>
            </a:lvl6pPr>
            <a:lvl7pPr lvl="6" rtl="0">
              <a:spcBef>
                <a:spcPts val="0"/>
              </a:spcBef>
              <a:spcAft>
                <a:spcPts val="0"/>
              </a:spcAft>
              <a:buClr>
                <a:schemeClr val="dk1"/>
              </a:buClr>
              <a:buSzPts val="4000"/>
              <a:buNone/>
              <a:defRPr>
                <a:solidFill>
                  <a:schemeClr val="dk1"/>
                </a:solidFill>
              </a:defRPr>
            </a:lvl7pPr>
            <a:lvl8pPr lvl="7" rtl="0">
              <a:spcBef>
                <a:spcPts val="0"/>
              </a:spcBef>
              <a:spcAft>
                <a:spcPts val="0"/>
              </a:spcAft>
              <a:buClr>
                <a:schemeClr val="dk1"/>
              </a:buClr>
              <a:buSzPts val="4000"/>
              <a:buNone/>
              <a:defRPr>
                <a:solidFill>
                  <a:schemeClr val="dk1"/>
                </a:solidFill>
              </a:defRPr>
            </a:lvl8pPr>
            <a:lvl9pPr lvl="8" rtl="0">
              <a:spcBef>
                <a:spcPts val="0"/>
              </a:spcBef>
              <a:spcAft>
                <a:spcPts val="0"/>
              </a:spcAft>
              <a:buClr>
                <a:schemeClr val="dk1"/>
              </a:buClr>
              <a:buSzPts val="4000"/>
              <a:buNone/>
              <a:defRPr>
                <a:solidFill>
                  <a:schemeClr val="dk1"/>
                </a:solidFill>
              </a:defRPr>
            </a:lvl9pPr>
          </a:lstStyle>
          <a:p>
            <a:endParaRPr/>
          </a:p>
        </p:txBody>
      </p:sp>
      <p:sp>
        <p:nvSpPr>
          <p:cNvPr id="72" name="Google Shape;72;p4"/>
          <p:cNvSpPr txBox="1">
            <a:spLocks noGrp="1"/>
          </p:cNvSpPr>
          <p:nvPr>
            <p:ph type="subTitle" idx="1"/>
          </p:nvPr>
        </p:nvSpPr>
        <p:spPr>
          <a:xfrm>
            <a:off x="721200" y="1038775"/>
            <a:ext cx="7711200" cy="35700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lnSpc>
                <a:spcPct val="100000"/>
              </a:lnSpc>
              <a:spcBef>
                <a:spcPts val="0"/>
              </a:spcBef>
              <a:spcAft>
                <a:spcPts val="0"/>
              </a:spcAft>
              <a:buSzPts val="1400"/>
              <a:buFont typeface="Lato"/>
              <a:buNone/>
              <a:defRPr>
                <a:latin typeface="Lato"/>
                <a:ea typeface="Lato"/>
                <a:cs typeface="Lato"/>
                <a:sym typeface="Lato"/>
              </a:defRPr>
            </a:lvl2pPr>
            <a:lvl3pPr lvl="2" rtl="0">
              <a:lnSpc>
                <a:spcPct val="100000"/>
              </a:lnSpc>
              <a:spcBef>
                <a:spcPts val="0"/>
              </a:spcBef>
              <a:spcAft>
                <a:spcPts val="0"/>
              </a:spcAft>
              <a:buSzPts val="1400"/>
              <a:buFont typeface="Lato"/>
              <a:buNone/>
              <a:defRPr>
                <a:latin typeface="Lato"/>
                <a:ea typeface="Lato"/>
                <a:cs typeface="Lato"/>
                <a:sym typeface="Lato"/>
              </a:defRPr>
            </a:lvl3pPr>
            <a:lvl4pPr lvl="3" rtl="0">
              <a:lnSpc>
                <a:spcPct val="100000"/>
              </a:lnSpc>
              <a:spcBef>
                <a:spcPts val="0"/>
              </a:spcBef>
              <a:spcAft>
                <a:spcPts val="0"/>
              </a:spcAft>
              <a:buSzPts val="1400"/>
              <a:buFont typeface="Lato"/>
              <a:buNone/>
              <a:defRPr>
                <a:latin typeface="Lato"/>
                <a:ea typeface="Lato"/>
                <a:cs typeface="Lato"/>
                <a:sym typeface="Lato"/>
              </a:defRPr>
            </a:lvl4pPr>
            <a:lvl5pPr lvl="4" rtl="0">
              <a:lnSpc>
                <a:spcPct val="100000"/>
              </a:lnSpc>
              <a:spcBef>
                <a:spcPts val="0"/>
              </a:spcBef>
              <a:spcAft>
                <a:spcPts val="0"/>
              </a:spcAft>
              <a:buSzPts val="1400"/>
              <a:buFont typeface="Lato"/>
              <a:buNone/>
              <a:defRPr>
                <a:latin typeface="Lato"/>
                <a:ea typeface="Lato"/>
                <a:cs typeface="Lato"/>
                <a:sym typeface="Lato"/>
              </a:defRPr>
            </a:lvl5pPr>
            <a:lvl6pPr lvl="5" rtl="0">
              <a:lnSpc>
                <a:spcPct val="100000"/>
              </a:lnSpc>
              <a:spcBef>
                <a:spcPts val="0"/>
              </a:spcBef>
              <a:spcAft>
                <a:spcPts val="0"/>
              </a:spcAft>
              <a:buSzPts val="1400"/>
              <a:buFont typeface="Lato"/>
              <a:buNone/>
              <a:defRPr>
                <a:latin typeface="Lato"/>
                <a:ea typeface="Lato"/>
                <a:cs typeface="Lato"/>
                <a:sym typeface="Lato"/>
              </a:defRPr>
            </a:lvl6pPr>
            <a:lvl7pPr lvl="6" rtl="0">
              <a:lnSpc>
                <a:spcPct val="100000"/>
              </a:lnSpc>
              <a:spcBef>
                <a:spcPts val="0"/>
              </a:spcBef>
              <a:spcAft>
                <a:spcPts val="0"/>
              </a:spcAft>
              <a:buSzPts val="1400"/>
              <a:buFont typeface="Lato"/>
              <a:buNone/>
              <a:defRPr>
                <a:latin typeface="Lato"/>
                <a:ea typeface="Lato"/>
                <a:cs typeface="Lato"/>
                <a:sym typeface="Lato"/>
              </a:defRPr>
            </a:lvl7pPr>
            <a:lvl8pPr lvl="7" rtl="0">
              <a:lnSpc>
                <a:spcPct val="100000"/>
              </a:lnSpc>
              <a:spcBef>
                <a:spcPts val="0"/>
              </a:spcBef>
              <a:spcAft>
                <a:spcPts val="0"/>
              </a:spcAft>
              <a:buSzPts val="1400"/>
              <a:buFont typeface="Lato"/>
              <a:buNone/>
              <a:defRPr>
                <a:latin typeface="Lato"/>
                <a:ea typeface="Lato"/>
                <a:cs typeface="Lato"/>
                <a:sym typeface="Lato"/>
              </a:defRPr>
            </a:lvl8pPr>
            <a:lvl9pPr lvl="8"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73" name="Google Shape;73;p4"/>
          <p:cNvSpPr/>
          <p:nvPr/>
        </p:nvSpPr>
        <p:spPr>
          <a:xfrm rot="-5400000" flipH="1">
            <a:off x="8528250" y="-261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rot="10800000" flipH="1">
            <a:off x="8790243"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790293" y="42660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5400000">
            <a:off x="8528300" y="4527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1508700" y="3201025"/>
            <a:ext cx="23514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79" name="Google Shape;79;p5"/>
          <p:cNvSpPr txBox="1">
            <a:spLocks noGrp="1"/>
          </p:cNvSpPr>
          <p:nvPr>
            <p:ph type="subTitle" idx="1"/>
          </p:nvPr>
        </p:nvSpPr>
        <p:spPr>
          <a:xfrm>
            <a:off x="1508700" y="3561025"/>
            <a:ext cx="2351400" cy="9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80" name="Google Shape;80;p5"/>
          <p:cNvSpPr txBox="1">
            <a:spLocks noGrp="1"/>
          </p:cNvSpPr>
          <p:nvPr>
            <p:ph type="title" idx="2"/>
          </p:nvPr>
        </p:nvSpPr>
        <p:spPr>
          <a:xfrm>
            <a:off x="5209150" y="3201025"/>
            <a:ext cx="23514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81" name="Google Shape;81;p5"/>
          <p:cNvSpPr txBox="1">
            <a:spLocks noGrp="1"/>
          </p:cNvSpPr>
          <p:nvPr>
            <p:ph type="subTitle" idx="3"/>
          </p:nvPr>
        </p:nvSpPr>
        <p:spPr>
          <a:xfrm>
            <a:off x="5209150" y="3561025"/>
            <a:ext cx="2351400" cy="9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82" name="Google Shape;82;p5"/>
          <p:cNvSpPr txBox="1">
            <a:spLocks noGrp="1"/>
          </p:cNvSpPr>
          <p:nvPr>
            <p:ph type="title" idx="4"/>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Clr>
                <a:schemeClr val="dk1"/>
              </a:buClr>
              <a:buSzPts val="4000"/>
              <a:buNone/>
              <a:defRPr>
                <a:solidFill>
                  <a:schemeClr val="dk1"/>
                </a:solidFill>
              </a:defRPr>
            </a:lvl2pPr>
            <a:lvl3pPr lvl="2" rtl="0">
              <a:spcBef>
                <a:spcPts val="0"/>
              </a:spcBef>
              <a:spcAft>
                <a:spcPts val="0"/>
              </a:spcAft>
              <a:buClr>
                <a:schemeClr val="dk1"/>
              </a:buClr>
              <a:buSzPts val="4000"/>
              <a:buNone/>
              <a:defRPr>
                <a:solidFill>
                  <a:schemeClr val="dk1"/>
                </a:solidFill>
              </a:defRPr>
            </a:lvl3pPr>
            <a:lvl4pPr lvl="3" rtl="0">
              <a:spcBef>
                <a:spcPts val="0"/>
              </a:spcBef>
              <a:spcAft>
                <a:spcPts val="0"/>
              </a:spcAft>
              <a:buClr>
                <a:schemeClr val="dk1"/>
              </a:buClr>
              <a:buSzPts val="4000"/>
              <a:buNone/>
              <a:defRPr>
                <a:solidFill>
                  <a:schemeClr val="dk1"/>
                </a:solidFill>
              </a:defRPr>
            </a:lvl4pPr>
            <a:lvl5pPr lvl="4" rtl="0">
              <a:spcBef>
                <a:spcPts val="0"/>
              </a:spcBef>
              <a:spcAft>
                <a:spcPts val="0"/>
              </a:spcAft>
              <a:buClr>
                <a:schemeClr val="dk1"/>
              </a:buClr>
              <a:buSzPts val="4000"/>
              <a:buNone/>
              <a:defRPr>
                <a:solidFill>
                  <a:schemeClr val="dk1"/>
                </a:solidFill>
              </a:defRPr>
            </a:lvl5pPr>
            <a:lvl6pPr lvl="5" rtl="0">
              <a:spcBef>
                <a:spcPts val="0"/>
              </a:spcBef>
              <a:spcAft>
                <a:spcPts val="0"/>
              </a:spcAft>
              <a:buClr>
                <a:schemeClr val="dk1"/>
              </a:buClr>
              <a:buSzPts val="4000"/>
              <a:buNone/>
              <a:defRPr>
                <a:solidFill>
                  <a:schemeClr val="dk1"/>
                </a:solidFill>
              </a:defRPr>
            </a:lvl6pPr>
            <a:lvl7pPr lvl="6" rtl="0">
              <a:spcBef>
                <a:spcPts val="0"/>
              </a:spcBef>
              <a:spcAft>
                <a:spcPts val="0"/>
              </a:spcAft>
              <a:buClr>
                <a:schemeClr val="dk1"/>
              </a:buClr>
              <a:buSzPts val="4000"/>
              <a:buNone/>
              <a:defRPr>
                <a:solidFill>
                  <a:schemeClr val="dk1"/>
                </a:solidFill>
              </a:defRPr>
            </a:lvl7pPr>
            <a:lvl8pPr lvl="7" rtl="0">
              <a:spcBef>
                <a:spcPts val="0"/>
              </a:spcBef>
              <a:spcAft>
                <a:spcPts val="0"/>
              </a:spcAft>
              <a:buClr>
                <a:schemeClr val="dk1"/>
              </a:buClr>
              <a:buSzPts val="4000"/>
              <a:buNone/>
              <a:defRPr>
                <a:solidFill>
                  <a:schemeClr val="dk1"/>
                </a:solidFill>
              </a:defRPr>
            </a:lvl8pPr>
            <a:lvl9pPr lvl="8" rtl="0">
              <a:spcBef>
                <a:spcPts val="0"/>
              </a:spcBef>
              <a:spcAft>
                <a:spcPts val="0"/>
              </a:spcAft>
              <a:buClr>
                <a:schemeClr val="dk1"/>
              </a:buClr>
              <a:buSzPts val="4000"/>
              <a:buNone/>
              <a:defRPr>
                <a:solidFill>
                  <a:schemeClr val="dk1"/>
                </a:solidFill>
              </a:defRPr>
            </a:lvl9pPr>
          </a:lstStyle>
          <a:p>
            <a:endParaRPr/>
          </a:p>
        </p:txBody>
      </p:sp>
      <p:sp>
        <p:nvSpPr>
          <p:cNvPr id="83" name="Google Shape;83;p5"/>
          <p:cNvSpPr/>
          <p:nvPr/>
        </p:nvSpPr>
        <p:spPr>
          <a:xfrm rot="10800000">
            <a:off x="0" y="0"/>
            <a:ext cx="353700" cy="8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rot="5400000">
            <a:off x="261993" y="-261900"/>
            <a:ext cx="353700" cy="87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rot="10800000" flipH="1">
            <a:off x="8790293" y="-600"/>
            <a:ext cx="353700" cy="8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rot="-5400000" flipH="1">
            <a:off x="8528300" y="-262500"/>
            <a:ext cx="353700" cy="87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flipH="1">
            <a:off x="0" y="4267200"/>
            <a:ext cx="353700" cy="8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rot="5400000" flipH="1">
            <a:off x="261993" y="4529100"/>
            <a:ext cx="353700" cy="87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8790293" y="4266600"/>
            <a:ext cx="353700" cy="8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5400000">
            <a:off x="8528300" y="4528500"/>
            <a:ext cx="353700" cy="87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29"/>
        <p:cNvGrpSpPr/>
        <p:nvPr/>
      </p:nvGrpSpPr>
      <p:grpSpPr>
        <a:xfrm>
          <a:off x="0" y="0"/>
          <a:ext cx="0" cy="0"/>
          <a:chOff x="0" y="0"/>
          <a:chExt cx="0" cy="0"/>
        </a:xfrm>
      </p:grpSpPr>
      <p:sp>
        <p:nvSpPr>
          <p:cNvPr id="130" name="Google Shape;130;p9"/>
          <p:cNvSpPr txBox="1">
            <a:spLocks noGrp="1"/>
          </p:cNvSpPr>
          <p:nvPr>
            <p:ph type="title"/>
          </p:nvPr>
        </p:nvSpPr>
        <p:spPr>
          <a:xfrm>
            <a:off x="713225" y="1036450"/>
            <a:ext cx="3204900" cy="891900"/>
          </a:xfrm>
          <a:prstGeom prst="rect">
            <a:avLst/>
          </a:prstGeom>
        </p:spPr>
        <p:txBody>
          <a:bodyPr spcFirstLastPara="1" wrap="square" lIns="91425" tIns="0" rIns="0" bIns="0" anchor="ctr" anchorCtr="0">
            <a:noAutofit/>
          </a:bodyPr>
          <a:lstStyle>
            <a:lvl1pPr lvl="0" rtl="0">
              <a:spcBef>
                <a:spcPts val="0"/>
              </a:spcBef>
              <a:spcAft>
                <a:spcPts val="0"/>
              </a:spcAft>
              <a:buClr>
                <a:schemeClr val="lt1"/>
              </a:buClr>
              <a:buSzPts val="4000"/>
              <a:buNone/>
              <a:defRPr sz="5000">
                <a:solidFill>
                  <a:schemeClr val="lt1"/>
                </a:solidFill>
              </a:defRPr>
            </a:lvl1pPr>
            <a:lvl2pPr lvl="1" rtl="0">
              <a:spcBef>
                <a:spcPts val="0"/>
              </a:spcBef>
              <a:spcAft>
                <a:spcPts val="0"/>
              </a:spcAft>
              <a:buClr>
                <a:schemeClr val="lt1"/>
              </a:buClr>
              <a:buSzPts val="3800"/>
              <a:buNone/>
              <a:defRPr sz="3800">
                <a:solidFill>
                  <a:schemeClr val="lt1"/>
                </a:solidFill>
              </a:defRPr>
            </a:lvl2pPr>
            <a:lvl3pPr lvl="2" rtl="0">
              <a:spcBef>
                <a:spcPts val="0"/>
              </a:spcBef>
              <a:spcAft>
                <a:spcPts val="0"/>
              </a:spcAft>
              <a:buClr>
                <a:schemeClr val="lt1"/>
              </a:buClr>
              <a:buSzPts val="3800"/>
              <a:buNone/>
              <a:defRPr sz="3800">
                <a:solidFill>
                  <a:schemeClr val="lt1"/>
                </a:solidFill>
              </a:defRPr>
            </a:lvl3pPr>
            <a:lvl4pPr lvl="3" rtl="0">
              <a:spcBef>
                <a:spcPts val="0"/>
              </a:spcBef>
              <a:spcAft>
                <a:spcPts val="0"/>
              </a:spcAft>
              <a:buClr>
                <a:schemeClr val="lt1"/>
              </a:buClr>
              <a:buSzPts val="3800"/>
              <a:buNone/>
              <a:defRPr sz="3800">
                <a:solidFill>
                  <a:schemeClr val="lt1"/>
                </a:solidFill>
              </a:defRPr>
            </a:lvl4pPr>
            <a:lvl5pPr lvl="4" rtl="0">
              <a:spcBef>
                <a:spcPts val="0"/>
              </a:spcBef>
              <a:spcAft>
                <a:spcPts val="0"/>
              </a:spcAft>
              <a:buClr>
                <a:schemeClr val="lt1"/>
              </a:buClr>
              <a:buSzPts val="3800"/>
              <a:buNone/>
              <a:defRPr sz="3800">
                <a:solidFill>
                  <a:schemeClr val="lt1"/>
                </a:solidFill>
              </a:defRPr>
            </a:lvl5pPr>
            <a:lvl6pPr lvl="5" rtl="0">
              <a:spcBef>
                <a:spcPts val="0"/>
              </a:spcBef>
              <a:spcAft>
                <a:spcPts val="0"/>
              </a:spcAft>
              <a:buClr>
                <a:schemeClr val="lt1"/>
              </a:buClr>
              <a:buSzPts val="3800"/>
              <a:buNone/>
              <a:defRPr sz="3800">
                <a:solidFill>
                  <a:schemeClr val="lt1"/>
                </a:solidFill>
              </a:defRPr>
            </a:lvl6pPr>
            <a:lvl7pPr lvl="6" rtl="0">
              <a:spcBef>
                <a:spcPts val="0"/>
              </a:spcBef>
              <a:spcAft>
                <a:spcPts val="0"/>
              </a:spcAft>
              <a:buClr>
                <a:schemeClr val="lt1"/>
              </a:buClr>
              <a:buSzPts val="3800"/>
              <a:buNone/>
              <a:defRPr sz="3800">
                <a:solidFill>
                  <a:schemeClr val="lt1"/>
                </a:solidFill>
              </a:defRPr>
            </a:lvl7pPr>
            <a:lvl8pPr lvl="7" rtl="0">
              <a:spcBef>
                <a:spcPts val="0"/>
              </a:spcBef>
              <a:spcAft>
                <a:spcPts val="0"/>
              </a:spcAft>
              <a:buClr>
                <a:schemeClr val="lt1"/>
              </a:buClr>
              <a:buSzPts val="3800"/>
              <a:buNone/>
              <a:defRPr sz="3800">
                <a:solidFill>
                  <a:schemeClr val="lt1"/>
                </a:solidFill>
              </a:defRPr>
            </a:lvl8pPr>
            <a:lvl9pPr lvl="8" rtl="0">
              <a:spcBef>
                <a:spcPts val="0"/>
              </a:spcBef>
              <a:spcAft>
                <a:spcPts val="0"/>
              </a:spcAft>
              <a:buClr>
                <a:schemeClr val="lt1"/>
              </a:buClr>
              <a:buSzPts val="3800"/>
              <a:buNone/>
              <a:defRPr sz="3800">
                <a:solidFill>
                  <a:schemeClr val="lt1"/>
                </a:solidFill>
              </a:defRPr>
            </a:lvl9pPr>
          </a:lstStyle>
          <a:p>
            <a:endParaRPr/>
          </a:p>
        </p:txBody>
      </p:sp>
      <p:sp>
        <p:nvSpPr>
          <p:cNvPr id="131" name="Google Shape;131;p9"/>
          <p:cNvSpPr txBox="1">
            <a:spLocks noGrp="1"/>
          </p:cNvSpPr>
          <p:nvPr>
            <p:ph type="subTitle" idx="1"/>
          </p:nvPr>
        </p:nvSpPr>
        <p:spPr>
          <a:xfrm>
            <a:off x="713225" y="1928450"/>
            <a:ext cx="3204900" cy="21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2pPr>
            <a:lvl3pPr lvl="2"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3pPr>
            <a:lvl4pPr lvl="3"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4pPr>
            <a:lvl5pPr lvl="4"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5pPr>
            <a:lvl6pPr lvl="5"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6pPr>
            <a:lvl7pPr lvl="6"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7pPr>
            <a:lvl8pPr lvl="7"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8pPr>
            <a:lvl9pPr lvl="8"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720075" y="603225"/>
            <a:ext cx="2179800" cy="24342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2000"/>
              <a:buNone/>
              <a:defRPr sz="40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134"/>
        <p:cNvGrpSpPr/>
        <p:nvPr/>
      </p:nvGrpSpPr>
      <p:grpSpPr>
        <a:xfrm>
          <a:off x="0" y="0"/>
          <a:ext cx="0" cy="0"/>
          <a:chOff x="0" y="0"/>
          <a:chExt cx="0" cy="0"/>
        </a:xfrm>
      </p:grpSpPr>
      <p:sp>
        <p:nvSpPr>
          <p:cNvPr id="135" name="Google Shape;135;p11"/>
          <p:cNvSpPr txBox="1">
            <a:spLocks noGrp="1"/>
          </p:cNvSpPr>
          <p:nvPr>
            <p:ph type="title" hasCustomPrompt="1"/>
          </p:nvPr>
        </p:nvSpPr>
        <p:spPr>
          <a:xfrm>
            <a:off x="720000" y="1213625"/>
            <a:ext cx="7704000" cy="174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36" name="Google Shape;136;p11"/>
          <p:cNvSpPr txBox="1">
            <a:spLocks noGrp="1"/>
          </p:cNvSpPr>
          <p:nvPr>
            <p:ph type="subTitle" idx="1"/>
          </p:nvPr>
        </p:nvSpPr>
        <p:spPr>
          <a:xfrm>
            <a:off x="1951125" y="3108488"/>
            <a:ext cx="5244000" cy="4917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37" name="Google Shape;137;p11"/>
          <p:cNvSpPr/>
          <p:nvPr/>
        </p:nvSpPr>
        <p:spPr>
          <a:xfrm rot="-5400000" flipH="1">
            <a:off x="8528250"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rot="10800000" flipH="1">
            <a:off x="8790243"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8790293"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rot="-5400000">
            <a:off x="8528300"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flipH="1">
            <a:off x="0"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rot="5400000" flipH="1">
            <a:off x="261993"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3"/>
        </a:solidFill>
        <a:effectLst/>
      </p:bgPr>
    </p:bg>
    <p:spTree>
      <p:nvGrpSpPr>
        <p:cNvPr id="1" name="Shape 146"/>
        <p:cNvGrpSpPr/>
        <p:nvPr/>
      </p:nvGrpSpPr>
      <p:grpSpPr>
        <a:xfrm>
          <a:off x="0" y="0"/>
          <a:ext cx="0" cy="0"/>
          <a:chOff x="0" y="0"/>
          <a:chExt cx="0" cy="0"/>
        </a:xfrm>
      </p:grpSpPr>
      <p:sp>
        <p:nvSpPr>
          <p:cNvPr id="147" name="Google Shape;147;p13"/>
          <p:cNvSpPr txBox="1">
            <a:spLocks noGrp="1"/>
          </p:cNvSpPr>
          <p:nvPr>
            <p:ph type="subTitle" idx="1"/>
          </p:nvPr>
        </p:nvSpPr>
        <p:spPr>
          <a:xfrm>
            <a:off x="2208250" y="2169877"/>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48" name="Google Shape;148;p13"/>
          <p:cNvSpPr txBox="1">
            <a:spLocks noGrp="1"/>
          </p:cNvSpPr>
          <p:nvPr>
            <p:ph type="title" hasCustomPrompt="1"/>
          </p:nvPr>
        </p:nvSpPr>
        <p:spPr>
          <a:xfrm>
            <a:off x="1063300" y="1542943"/>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49" name="Google Shape;149;p13"/>
          <p:cNvSpPr txBox="1">
            <a:spLocks noGrp="1"/>
          </p:cNvSpPr>
          <p:nvPr>
            <p:ph type="subTitle" idx="2"/>
          </p:nvPr>
        </p:nvSpPr>
        <p:spPr>
          <a:xfrm>
            <a:off x="5977701" y="2169877"/>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50" name="Google Shape;150;p13"/>
          <p:cNvSpPr txBox="1">
            <a:spLocks noGrp="1"/>
          </p:cNvSpPr>
          <p:nvPr>
            <p:ph type="title" idx="3" hasCustomPrompt="1"/>
          </p:nvPr>
        </p:nvSpPr>
        <p:spPr>
          <a:xfrm>
            <a:off x="4795250" y="1542943"/>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1" name="Google Shape;151;p13"/>
          <p:cNvSpPr txBox="1">
            <a:spLocks noGrp="1"/>
          </p:cNvSpPr>
          <p:nvPr>
            <p:ph type="ctrTitle" idx="4"/>
          </p:nvPr>
        </p:nvSpPr>
        <p:spPr>
          <a:xfrm>
            <a:off x="2208250" y="3125400"/>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2" name="Google Shape;152;p13"/>
          <p:cNvSpPr txBox="1">
            <a:spLocks noGrp="1"/>
          </p:cNvSpPr>
          <p:nvPr>
            <p:ph type="subTitle" idx="5"/>
          </p:nvPr>
        </p:nvSpPr>
        <p:spPr>
          <a:xfrm>
            <a:off x="2208250" y="38076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53" name="Google Shape;153;p13"/>
          <p:cNvSpPr txBox="1">
            <a:spLocks noGrp="1"/>
          </p:cNvSpPr>
          <p:nvPr>
            <p:ph type="title" idx="6" hasCustomPrompt="1"/>
          </p:nvPr>
        </p:nvSpPr>
        <p:spPr>
          <a:xfrm>
            <a:off x="1063300" y="3179122"/>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4" name="Google Shape;154;p13"/>
          <p:cNvSpPr txBox="1">
            <a:spLocks noGrp="1"/>
          </p:cNvSpPr>
          <p:nvPr>
            <p:ph type="ctrTitle" idx="7"/>
          </p:nvPr>
        </p:nvSpPr>
        <p:spPr>
          <a:xfrm>
            <a:off x="5977701" y="3125400"/>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5" name="Google Shape;155;p13"/>
          <p:cNvSpPr txBox="1">
            <a:spLocks noGrp="1"/>
          </p:cNvSpPr>
          <p:nvPr>
            <p:ph type="subTitle" idx="8"/>
          </p:nvPr>
        </p:nvSpPr>
        <p:spPr>
          <a:xfrm>
            <a:off x="5977701" y="38076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56" name="Google Shape;156;p13"/>
          <p:cNvSpPr txBox="1">
            <a:spLocks noGrp="1"/>
          </p:cNvSpPr>
          <p:nvPr>
            <p:ph type="title" idx="9" hasCustomPrompt="1"/>
          </p:nvPr>
        </p:nvSpPr>
        <p:spPr>
          <a:xfrm>
            <a:off x="4795250" y="3180922"/>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7" name="Google Shape;157;p13"/>
          <p:cNvSpPr txBox="1">
            <a:spLocks noGrp="1"/>
          </p:cNvSpPr>
          <p:nvPr>
            <p:ph type="ctrTitle" idx="13"/>
          </p:nvPr>
        </p:nvSpPr>
        <p:spPr>
          <a:xfrm>
            <a:off x="2208250" y="1491502"/>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8" name="Google Shape;158;p13"/>
          <p:cNvSpPr txBox="1">
            <a:spLocks noGrp="1"/>
          </p:cNvSpPr>
          <p:nvPr>
            <p:ph type="ctrTitle" idx="14"/>
          </p:nvPr>
        </p:nvSpPr>
        <p:spPr>
          <a:xfrm>
            <a:off x="5977701" y="1491502"/>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9" name="Google Shape;159;p13"/>
          <p:cNvSpPr txBox="1">
            <a:spLocks noGrp="1"/>
          </p:cNvSpPr>
          <p:nvPr>
            <p:ph type="title" idx="15"/>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60" name="Google Shape;160;p13"/>
          <p:cNvSpPr/>
          <p:nvPr/>
        </p:nvSpPr>
        <p:spPr>
          <a:xfrm>
            <a:off x="8790468" y="4266000"/>
            <a:ext cx="353700" cy="8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rot="-5400000">
            <a:off x="8528475" y="4527850"/>
            <a:ext cx="353700" cy="87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rot="10800000">
            <a:off x="0" y="0"/>
            <a:ext cx="353700" cy="8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rot="5400000">
            <a:off x="261993" y="-261850"/>
            <a:ext cx="353700" cy="87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75488"/>
            <a:ext cx="7711200" cy="484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4000"/>
              <a:buFont typeface="Bebas Neue"/>
              <a:buNone/>
              <a:defRPr sz="4000">
                <a:solidFill>
                  <a:schemeClr val="dk2"/>
                </a:solidFill>
                <a:latin typeface="Bebas Neue"/>
                <a:ea typeface="Bebas Neue"/>
                <a:cs typeface="Bebas Neue"/>
                <a:sym typeface="Bebas Neue"/>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a:endParaRPr/>
          </a:p>
        </p:txBody>
      </p:sp>
      <p:sp>
        <p:nvSpPr>
          <p:cNvPr id="7" name="Google Shape;7;p1"/>
          <p:cNvSpPr txBox="1">
            <a:spLocks noGrp="1"/>
          </p:cNvSpPr>
          <p:nvPr>
            <p:ph type="body" idx="1"/>
          </p:nvPr>
        </p:nvSpPr>
        <p:spPr>
          <a:xfrm>
            <a:off x="720000" y="1152475"/>
            <a:ext cx="7711200" cy="3456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7" r:id="rId7"/>
    <p:sldLayoutId id="2147483658" r:id="rId8"/>
    <p:sldLayoutId id="2147483659" r:id="rId9"/>
    <p:sldLayoutId id="2147483662" r:id="rId10"/>
    <p:sldLayoutId id="2147483673" r:id="rId11"/>
    <p:sldLayoutId id="2147483675" r:id="rId12"/>
    <p:sldLayoutId id="2147483678" r:id="rId13"/>
    <p:sldLayoutId id="214748367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11">
          <p15:clr>
            <a:srgbClr val="EA4335"/>
          </p15:clr>
        </p15:guide>
        <p15:guide id="2" pos="449">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6"/>
          <p:cNvSpPr txBox="1">
            <a:spLocks noGrp="1"/>
          </p:cNvSpPr>
          <p:nvPr>
            <p:ph type="ctrTitle"/>
          </p:nvPr>
        </p:nvSpPr>
        <p:spPr>
          <a:xfrm>
            <a:off x="720000" y="539500"/>
            <a:ext cx="4662900" cy="2942100"/>
          </a:xfrm>
          <a:prstGeom prst="rect">
            <a:avLst/>
          </a:prstGeom>
        </p:spPr>
        <p:txBody>
          <a:bodyPr spcFirstLastPara="1" wrap="square" lIns="0" tIns="91425" rIns="91425" bIns="91425" anchor="ctr" anchorCtr="0">
            <a:noAutofit/>
          </a:bodyPr>
          <a:lstStyle/>
          <a:p>
            <a:pPr marL="0" lvl="0" indent="0" algn="l" rtl="0">
              <a:lnSpc>
                <a:spcPct val="100000"/>
              </a:lnSpc>
              <a:spcBef>
                <a:spcPts val="0"/>
              </a:spcBef>
              <a:spcAft>
                <a:spcPts val="0"/>
              </a:spcAft>
              <a:buNone/>
            </a:pPr>
            <a:r>
              <a:rPr lang="en" sz="5400" dirty="0"/>
              <a:t>REGRESSION</a:t>
            </a:r>
            <a:br>
              <a:rPr lang="en" dirty="0"/>
            </a:br>
            <a:r>
              <a:rPr lang="en" dirty="0"/>
              <a:t>HOUSING PRICE PREDICTION</a:t>
            </a:r>
            <a:endParaRPr dirty="0"/>
          </a:p>
        </p:txBody>
      </p:sp>
      <p:sp>
        <p:nvSpPr>
          <p:cNvPr id="450" name="Google Shape;450;p36"/>
          <p:cNvSpPr txBox="1">
            <a:spLocks noGrp="1"/>
          </p:cNvSpPr>
          <p:nvPr>
            <p:ph type="subTitle" idx="1"/>
          </p:nvPr>
        </p:nvSpPr>
        <p:spPr>
          <a:xfrm>
            <a:off x="720000" y="3665053"/>
            <a:ext cx="3975900" cy="832606"/>
          </a:xfrm>
          <a:prstGeom prst="rect">
            <a:avLst/>
          </a:prstGeom>
          <a:solidFill>
            <a:schemeClr val="dk2"/>
          </a:solidFill>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800" dirty="0">
                <a:solidFill>
                  <a:schemeClr val="lt1"/>
                </a:solidFill>
                <a:latin typeface="Bebas Neue" panose="020B0606020202050201" pitchFamily="34" charset="0"/>
              </a:rPr>
              <a:t>EDWARD TAN YUAN CHONG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0"/>
          <p:cNvSpPr txBox="1">
            <a:spLocks noGrp="1"/>
          </p:cNvSpPr>
          <p:nvPr>
            <p:ph type="title"/>
          </p:nvPr>
        </p:nvSpPr>
        <p:spPr>
          <a:xfrm>
            <a:off x="148229" y="666339"/>
            <a:ext cx="5185500" cy="17205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DATA PREPARATION</a:t>
            </a:r>
            <a:endParaRPr dirty="0"/>
          </a:p>
        </p:txBody>
      </p:sp>
      <p:sp>
        <p:nvSpPr>
          <p:cNvPr id="486" name="Google Shape;486;p40"/>
          <p:cNvSpPr txBox="1">
            <a:spLocks noGrp="1"/>
          </p:cNvSpPr>
          <p:nvPr>
            <p:ph type="subTitle" idx="1"/>
          </p:nvPr>
        </p:nvSpPr>
        <p:spPr>
          <a:xfrm>
            <a:off x="148229" y="2491013"/>
            <a:ext cx="5311881" cy="61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Split the dataset into train and test sets with 20% of dataset as test set and remaining 80% as training set.</a:t>
            </a:r>
            <a:endParaRPr dirty="0"/>
          </a:p>
        </p:txBody>
      </p:sp>
      <p:pic>
        <p:nvPicPr>
          <p:cNvPr id="5" name="Picture 4">
            <a:extLst>
              <a:ext uri="{FF2B5EF4-FFF2-40B4-BE49-F238E27FC236}">
                <a16:creationId xmlns:a16="http://schemas.microsoft.com/office/drawing/2014/main" id="{5A5121A7-2260-B001-2FBD-176867EEDEFC}"/>
              </a:ext>
            </a:extLst>
          </p:cNvPr>
          <p:cNvPicPr>
            <a:picLocks noChangeAspect="1"/>
          </p:cNvPicPr>
          <p:nvPr/>
        </p:nvPicPr>
        <p:blipFill>
          <a:blip r:embed="rId3"/>
          <a:stretch>
            <a:fillRect/>
          </a:stretch>
        </p:blipFill>
        <p:spPr>
          <a:xfrm>
            <a:off x="230457" y="3410212"/>
            <a:ext cx="5777829" cy="9629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66"/>
        <p:cNvGrpSpPr/>
        <p:nvPr/>
      </p:nvGrpSpPr>
      <p:grpSpPr>
        <a:xfrm>
          <a:off x="0" y="0"/>
          <a:ext cx="0" cy="0"/>
          <a:chOff x="0" y="0"/>
          <a:chExt cx="0" cy="0"/>
        </a:xfrm>
      </p:grpSpPr>
      <p:sp>
        <p:nvSpPr>
          <p:cNvPr id="30" name="Google Shape;504;p42">
            <a:extLst>
              <a:ext uri="{FF2B5EF4-FFF2-40B4-BE49-F238E27FC236}">
                <a16:creationId xmlns:a16="http://schemas.microsoft.com/office/drawing/2014/main" id="{6448EE82-CA53-6840-CFB2-7A38E62877F8}"/>
              </a:ext>
            </a:extLst>
          </p:cNvPr>
          <p:cNvSpPr txBox="1">
            <a:spLocks noGrp="1"/>
          </p:cNvSpPr>
          <p:nvPr>
            <p:ph type="subTitle" idx="1"/>
          </p:nvPr>
        </p:nvSpPr>
        <p:spPr>
          <a:xfrm>
            <a:off x="378682" y="1911259"/>
            <a:ext cx="5027675" cy="10698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2000" b="1" u="sng" dirty="0">
                <a:solidFill>
                  <a:schemeClr val="bg2"/>
                </a:solidFill>
                <a:latin typeface="Raleway" pitchFamily="2" charset="0"/>
              </a:rPr>
              <a:t>Scaling of data with </a:t>
            </a:r>
            <a:r>
              <a:rPr lang="en-SG" sz="2000" b="1" u="sng" dirty="0" err="1">
                <a:solidFill>
                  <a:schemeClr val="bg2"/>
                </a:solidFill>
                <a:latin typeface="Raleway" pitchFamily="2" charset="0"/>
              </a:rPr>
              <a:t>RobustScaler</a:t>
            </a:r>
            <a:r>
              <a:rPr lang="en-SG" sz="2000" b="1" u="sng" dirty="0">
                <a:solidFill>
                  <a:schemeClr val="bg2"/>
                </a:solidFill>
                <a:latin typeface="Raleway" pitchFamily="2" charset="0"/>
              </a:rPr>
              <a:t>()</a:t>
            </a:r>
          </a:p>
          <a:p>
            <a:pPr marL="0" lvl="0" indent="0" algn="ctr" rtl="0">
              <a:spcBef>
                <a:spcPts val="0"/>
              </a:spcBef>
              <a:spcAft>
                <a:spcPts val="0"/>
              </a:spcAft>
              <a:buNone/>
            </a:pPr>
            <a:r>
              <a:rPr lang="en-SG" sz="2000" b="1" dirty="0">
                <a:solidFill>
                  <a:schemeClr val="bg2"/>
                </a:solidFill>
                <a:latin typeface="Raleway" pitchFamily="2" charset="0"/>
                <a:sym typeface="Wingdings" panose="05000000000000000000" pitchFamily="2" charset="2"/>
              </a:rPr>
              <a:t>-&gt; Less sensitive to outliers</a:t>
            </a:r>
          </a:p>
          <a:p>
            <a:pPr marL="0" lvl="0" indent="0" algn="ctr" rtl="0">
              <a:spcBef>
                <a:spcPts val="0"/>
              </a:spcBef>
              <a:spcAft>
                <a:spcPts val="0"/>
              </a:spcAft>
              <a:buNone/>
            </a:pPr>
            <a:r>
              <a:rPr lang="en-SG" sz="2000" b="1" dirty="0">
                <a:solidFill>
                  <a:schemeClr val="bg2"/>
                </a:solidFill>
                <a:latin typeface="Raleway" pitchFamily="2" charset="0"/>
                <a:sym typeface="Wingdings" panose="05000000000000000000" pitchFamily="2" charset="2"/>
              </a:rPr>
              <a:t>-&gt; Can handle skewed data distributions well</a:t>
            </a:r>
          </a:p>
          <a:p>
            <a:pPr marL="0" lvl="0" indent="0" algn="ctr" rtl="0">
              <a:spcBef>
                <a:spcPts val="0"/>
              </a:spcBef>
              <a:spcAft>
                <a:spcPts val="0"/>
              </a:spcAft>
              <a:buNone/>
            </a:pPr>
            <a:r>
              <a:rPr lang="en-SG" sz="2000" b="1" dirty="0">
                <a:solidFill>
                  <a:schemeClr val="bg2"/>
                </a:solidFill>
                <a:latin typeface="Raleway" pitchFamily="2" charset="0"/>
                <a:sym typeface="Wingdings" panose="05000000000000000000" pitchFamily="2" charset="2"/>
              </a:rPr>
              <a:t>-&gt; Preserve shape of distribution</a:t>
            </a:r>
            <a:endParaRPr sz="2000" b="1" dirty="0">
              <a:solidFill>
                <a:schemeClr val="bg2"/>
              </a:solidFill>
              <a:latin typeface="Raleway" pitchFamily="2" charset="0"/>
            </a:endParaRPr>
          </a:p>
        </p:txBody>
      </p:sp>
      <p:pic>
        <p:nvPicPr>
          <p:cNvPr id="2" name="Picture 1">
            <a:extLst>
              <a:ext uri="{FF2B5EF4-FFF2-40B4-BE49-F238E27FC236}">
                <a16:creationId xmlns:a16="http://schemas.microsoft.com/office/drawing/2014/main" id="{6D32C683-A07D-39FE-ECDE-0E7E25D7A693}"/>
              </a:ext>
            </a:extLst>
          </p:cNvPr>
          <p:cNvPicPr>
            <a:picLocks noChangeAspect="1"/>
          </p:cNvPicPr>
          <p:nvPr/>
        </p:nvPicPr>
        <p:blipFill>
          <a:blip r:embed="rId3"/>
          <a:stretch>
            <a:fillRect/>
          </a:stretch>
        </p:blipFill>
        <p:spPr>
          <a:xfrm>
            <a:off x="5406357" y="1725847"/>
            <a:ext cx="3482642" cy="2042337"/>
          </a:xfrm>
          <a:prstGeom prst="rect">
            <a:avLst/>
          </a:prstGeom>
        </p:spPr>
      </p:pic>
      <p:sp>
        <p:nvSpPr>
          <p:cNvPr id="4" name="Google Shape;467;p39">
            <a:extLst>
              <a:ext uri="{FF2B5EF4-FFF2-40B4-BE49-F238E27FC236}">
                <a16:creationId xmlns:a16="http://schemas.microsoft.com/office/drawing/2014/main" id="{1F8AD5BF-6D04-83F8-E485-C81BA23286AD}"/>
              </a:ext>
            </a:extLst>
          </p:cNvPr>
          <p:cNvSpPr txBox="1">
            <a:spLocks/>
          </p:cNvSpPr>
          <p:nvPr/>
        </p:nvSpPr>
        <p:spPr>
          <a:xfrm>
            <a:off x="716400" y="-10930"/>
            <a:ext cx="7711200" cy="7440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Bebas Neue"/>
              <a:buNone/>
              <a:defRPr sz="40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r>
              <a:rPr lang="en-SG" dirty="0">
                <a:solidFill>
                  <a:schemeClr val="bg2"/>
                </a:solidFill>
              </a:rPr>
              <a:t>Feature engineering</a:t>
            </a:r>
          </a:p>
        </p:txBody>
      </p:sp>
      <p:sp>
        <p:nvSpPr>
          <p:cNvPr id="6" name="Rectangle 5">
            <a:extLst>
              <a:ext uri="{FF2B5EF4-FFF2-40B4-BE49-F238E27FC236}">
                <a16:creationId xmlns:a16="http://schemas.microsoft.com/office/drawing/2014/main" id="{A9646957-32FC-E2F4-700C-05235C1F2EF8}"/>
              </a:ext>
            </a:extLst>
          </p:cNvPr>
          <p:cNvSpPr/>
          <p:nvPr/>
        </p:nvSpPr>
        <p:spPr>
          <a:xfrm>
            <a:off x="7147678" y="3337932"/>
            <a:ext cx="1059620" cy="252761"/>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F067A1B-B2E9-09FD-BA3F-96DAFCB60CFA}"/>
              </a:ext>
            </a:extLst>
          </p:cNvPr>
          <p:cNvSpPr/>
          <p:nvPr/>
        </p:nvSpPr>
        <p:spPr>
          <a:xfrm>
            <a:off x="7069620" y="3590693"/>
            <a:ext cx="795707" cy="177491"/>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Google Shape;601;p45">
            <a:extLst>
              <a:ext uri="{FF2B5EF4-FFF2-40B4-BE49-F238E27FC236}">
                <a16:creationId xmlns:a16="http://schemas.microsoft.com/office/drawing/2014/main" id="{AC75341B-1203-6DC3-D1A2-18E35486D4F5}"/>
              </a:ext>
            </a:extLst>
          </p:cNvPr>
          <p:cNvSpPr txBox="1"/>
          <p:nvPr/>
        </p:nvSpPr>
        <p:spPr>
          <a:xfrm>
            <a:off x="2418542" y="494668"/>
            <a:ext cx="4306915"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Bebas Neue"/>
                <a:ea typeface="Bebas Neue"/>
                <a:cs typeface="Bebas Neue"/>
                <a:sym typeface="Bebas Neue"/>
              </a:rPr>
              <a:t>DID YOU PROCESS FEATURES IN ANY WAY?</a:t>
            </a:r>
          </a:p>
        </p:txBody>
      </p:sp>
    </p:spTree>
    <p:extLst>
      <p:ext uri="{BB962C8B-B14F-4D97-AF65-F5344CB8AC3E}">
        <p14:creationId xmlns:p14="http://schemas.microsoft.com/office/powerpoint/2010/main" val="57711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18" name="Google Shape;467;p39">
            <a:extLst>
              <a:ext uri="{FF2B5EF4-FFF2-40B4-BE49-F238E27FC236}">
                <a16:creationId xmlns:a16="http://schemas.microsoft.com/office/drawing/2014/main" id="{F0456B26-4FCB-1CB1-5E7D-5285FB425418}"/>
              </a:ext>
            </a:extLst>
          </p:cNvPr>
          <p:cNvSpPr txBox="1">
            <a:spLocks/>
          </p:cNvSpPr>
          <p:nvPr/>
        </p:nvSpPr>
        <p:spPr>
          <a:xfrm>
            <a:off x="716400" y="0"/>
            <a:ext cx="7711200" cy="7440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Bebas Neue"/>
              <a:buNone/>
              <a:defRPr sz="40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r>
              <a:rPr lang="en-SG" dirty="0">
                <a:solidFill>
                  <a:schemeClr val="bg2"/>
                </a:solidFill>
              </a:rPr>
              <a:t>SELECTING A MODEL</a:t>
            </a:r>
          </a:p>
        </p:txBody>
      </p:sp>
      <p:sp>
        <p:nvSpPr>
          <p:cNvPr id="6" name="Google Shape;601;p45">
            <a:extLst>
              <a:ext uri="{FF2B5EF4-FFF2-40B4-BE49-F238E27FC236}">
                <a16:creationId xmlns:a16="http://schemas.microsoft.com/office/drawing/2014/main" id="{BA5EDC15-A5D0-A20A-4612-844CEF6CBAB7}"/>
              </a:ext>
            </a:extLst>
          </p:cNvPr>
          <p:cNvSpPr txBox="1"/>
          <p:nvPr/>
        </p:nvSpPr>
        <p:spPr>
          <a:xfrm>
            <a:off x="2418542" y="431255"/>
            <a:ext cx="4306915"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Bebas Neue"/>
                <a:ea typeface="Bebas Neue"/>
                <a:cs typeface="Bebas Neue"/>
                <a:sym typeface="Bebas Neue"/>
              </a:rPr>
              <a:t>How did you select which learning algorithms to use? </a:t>
            </a:r>
          </a:p>
        </p:txBody>
      </p:sp>
      <p:pic>
        <p:nvPicPr>
          <p:cNvPr id="4" name="Picture 3">
            <a:extLst>
              <a:ext uri="{FF2B5EF4-FFF2-40B4-BE49-F238E27FC236}">
                <a16:creationId xmlns:a16="http://schemas.microsoft.com/office/drawing/2014/main" id="{2E41CE64-144A-8586-E527-70968BCCB882}"/>
              </a:ext>
            </a:extLst>
          </p:cNvPr>
          <p:cNvPicPr>
            <a:picLocks noChangeAspect="1"/>
          </p:cNvPicPr>
          <p:nvPr/>
        </p:nvPicPr>
        <p:blipFill>
          <a:blip r:embed="rId3"/>
          <a:stretch>
            <a:fillRect/>
          </a:stretch>
        </p:blipFill>
        <p:spPr>
          <a:xfrm>
            <a:off x="1682580" y="791725"/>
            <a:ext cx="5778838" cy="4314605"/>
          </a:xfrm>
          <a:prstGeom prst="rect">
            <a:avLst/>
          </a:prstGeom>
        </p:spPr>
      </p:pic>
      <p:sp>
        <p:nvSpPr>
          <p:cNvPr id="5" name="Rectangle 4">
            <a:extLst>
              <a:ext uri="{FF2B5EF4-FFF2-40B4-BE49-F238E27FC236}">
                <a16:creationId xmlns:a16="http://schemas.microsoft.com/office/drawing/2014/main" id="{3CA93DB1-26BF-BFE9-F7E1-9D47C08A5619}"/>
              </a:ext>
            </a:extLst>
          </p:cNvPr>
          <p:cNvSpPr/>
          <p:nvPr/>
        </p:nvSpPr>
        <p:spPr>
          <a:xfrm>
            <a:off x="3382537" y="955882"/>
            <a:ext cx="683941" cy="3950656"/>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pic>
        <p:nvPicPr>
          <p:cNvPr id="3" name="Picture 2">
            <a:extLst>
              <a:ext uri="{FF2B5EF4-FFF2-40B4-BE49-F238E27FC236}">
                <a16:creationId xmlns:a16="http://schemas.microsoft.com/office/drawing/2014/main" id="{C45C1A90-52B8-86D1-42EF-BF0DDF9ED54E}"/>
              </a:ext>
            </a:extLst>
          </p:cNvPr>
          <p:cNvPicPr>
            <a:picLocks noChangeAspect="1"/>
          </p:cNvPicPr>
          <p:nvPr/>
        </p:nvPicPr>
        <p:blipFill>
          <a:blip r:embed="rId3"/>
          <a:stretch>
            <a:fillRect/>
          </a:stretch>
        </p:blipFill>
        <p:spPr>
          <a:xfrm>
            <a:off x="678499" y="1199965"/>
            <a:ext cx="8088349" cy="3681725"/>
          </a:xfrm>
          <a:prstGeom prst="rect">
            <a:avLst/>
          </a:prstGeom>
        </p:spPr>
      </p:pic>
      <p:sp>
        <p:nvSpPr>
          <p:cNvPr id="18" name="Google Shape;467;p39">
            <a:extLst>
              <a:ext uri="{FF2B5EF4-FFF2-40B4-BE49-F238E27FC236}">
                <a16:creationId xmlns:a16="http://schemas.microsoft.com/office/drawing/2014/main" id="{F0456B26-4FCB-1CB1-5E7D-5285FB425418}"/>
              </a:ext>
            </a:extLst>
          </p:cNvPr>
          <p:cNvSpPr txBox="1">
            <a:spLocks/>
          </p:cNvSpPr>
          <p:nvPr/>
        </p:nvSpPr>
        <p:spPr>
          <a:xfrm>
            <a:off x="716399" y="0"/>
            <a:ext cx="7711200" cy="7440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Bebas Neue"/>
              <a:buNone/>
              <a:defRPr sz="40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r>
              <a:rPr lang="en-SG" dirty="0">
                <a:solidFill>
                  <a:schemeClr val="bg2"/>
                </a:solidFill>
              </a:rPr>
              <a:t>HYPERPARAMETER TUNING</a:t>
            </a:r>
          </a:p>
        </p:txBody>
      </p:sp>
      <p:sp>
        <p:nvSpPr>
          <p:cNvPr id="4" name="Google Shape;601;p45">
            <a:extLst>
              <a:ext uri="{FF2B5EF4-FFF2-40B4-BE49-F238E27FC236}">
                <a16:creationId xmlns:a16="http://schemas.microsoft.com/office/drawing/2014/main" id="{ACA87562-11A6-2BC2-5736-897C9AB7CDC8}"/>
              </a:ext>
            </a:extLst>
          </p:cNvPr>
          <p:cNvSpPr txBox="1"/>
          <p:nvPr/>
        </p:nvSpPr>
        <p:spPr>
          <a:xfrm>
            <a:off x="2418541" y="572504"/>
            <a:ext cx="4306915"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Bebas Neue"/>
                <a:ea typeface="Bebas Neue"/>
                <a:cs typeface="Bebas Neue"/>
                <a:sym typeface="Bebas Neue"/>
              </a:rPr>
              <a:t>Did you try to tune the hyperparameters of the learning algorithm, and in that case how?</a:t>
            </a:r>
          </a:p>
        </p:txBody>
      </p:sp>
      <p:pic>
        <p:nvPicPr>
          <p:cNvPr id="7" name="Picture 6">
            <a:extLst>
              <a:ext uri="{FF2B5EF4-FFF2-40B4-BE49-F238E27FC236}">
                <a16:creationId xmlns:a16="http://schemas.microsoft.com/office/drawing/2014/main" id="{E315BE4B-6996-379E-9D08-6E3BDE87BCCF}"/>
              </a:ext>
            </a:extLst>
          </p:cNvPr>
          <p:cNvPicPr>
            <a:picLocks noChangeAspect="1"/>
          </p:cNvPicPr>
          <p:nvPr/>
        </p:nvPicPr>
        <p:blipFill>
          <a:blip r:embed="rId4"/>
          <a:stretch>
            <a:fillRect/>
          </a:stretch>
        </p:blipFill>
        <p:spPr>
          <a:xfrm>
            <a:off x="3189249" y="1940312"/>
            <a:ext cx="5440047" cy="1100515"/>
          </a:xfrm>
          <a:prstGeom prst="rect">
            <a:avLst/>
          </a:prstGeom>
        </p:spPr>
      </p:pic>
    </p:spTree>
    <p:extLst>
      <p:ext uri="{BB962C8B-B14F-4D97-AF65-F5344CB8AC3E}">
        <p14:creationId xmlns:p14="http://schemas.microsoft.com/office/powerpoint/2010/main" val="4043611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18" name="Google Shape;467;p39">
            <a:extLst>
              <a:ext uri="{FF2B5EF4-FFF2-40B4-BE49-F238E27FC236}">
                <a16:creationId xmlns:a16="http://schemas.microsoft.com/office/drawing/2014/main" id="{F0456B26-4FCB-1CB1-5E7D-5285FB425418}"/>
              </a:ext>
            </a:extLst>
          </p:cNvPr>
          <p:cNvSpPr txBox="1">
            <a:spLocks/>
          </p:cNvSpPr>
          <p:nvPr/>
        </p:nvSpPr>
        <p:spPr>
          <a:xfrm>
            <a:off x="716400" y="0"/>
            <a:ext cx="7711200" cy="7440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Bebas Neue"/>
              <a:buNone/>
              <a:defRPr sz="40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r>
              <a:rPr lang="en-SG" dirty="0">
                <a:solidFill>
                  <a:schemeClr val="bg2"/>
                </a:solidFill>
              </a:rPr>
              <a:t>MODEL EVALUATION</a:t>
            </a:r>
          </a:p>
        </p:txBody>
      </p:sp>
      <p:sp>
        <p:nvSpPr>
          <p:cNvPr id="4" name="TextBox 3">
            <a:extLst>
              <a:ext uri="{FF2B5EF4-FFF2-40B4-BE49-F238E27FC236}">
                <a16:creationId xmlns:a16="http://schemas.microsoft.com/office/drawing/2014/main" id="{4CBCF3E7-9A14-B463-50F5-AE7F1E1D3AE2}"/>
              </a:ext>
            </a:extLst>
          </p:cNvPr>
          <p:cNvSpPr txBox="1"/>
          <p:nvPr/>
        </p:nvSpPr>
        <p:spPr>
          <a:xfrm>
            <a:off x="2812895" y="574821"/>
            <a:ext cx="3518210" cy="338554"/>
          </a:xfrm>
          <a:prstGeom prst="rect">
            <a:avLst/>
          </a:prstGeom>
          <a:noFill/>
        </p:spPr>
        <p:txBody>
          <a:bodyPr wrap="square">
            <a:spAutoFit/>
          </a:bodyPr>
          <a:lstStyle/>
          <a:p>
            <a:r>
              <a:rPr lang="en-US" sz="1600" b="0" dirty="0">
                <a:solidFill>
                  <a:schemeClr val="accent1"/>
                </a:solidFill>
                <a:effectLst/>
                <a:latin typeface="Bebas Neue" panose="020B0606020202050201" pitchFamily="34" charset="0"/>
              </a:rPr>
              <a:t>How do you evaluate the quality of your system?</a:t>
            </a:r>
          </a:p>
        </p:txBody>
      </p:sp>
      <p:sp>
        <p:nvSpPr>
          <p:cNvPr id="5" name="Google Shape;847;p55">
            <a:extLst>
              <a:ext uri="{FF2B5EF4-FFF2-40B4-BE49-F238E27FC236}">
                <a16:creationId xmlns:a16="http://schemas.microsoft.com/office/drawing/2014/main" id="{758BCBE8-488D-C603-50F9-17161A62DF39}"/>
              </a:ext>
            </a:extLst>
          </p:cNvPr>
          <p:cNvSpPr txBox="1"/>
          <p:nvPr/>
        </p:nvSpPr>
        <p:spPr>
          <a:xfrm>
            <a:off x="535604" y="1415822"/>
            <a:ext cx="2500382" cy="442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600" dirty="0">
                <a:solidFill>
                  <a:schemeClr val="accent1"/>
                </a:solidFill>
                <a:latin typeface="Bebas Neue"/>
                <a:ea typeface="Bebas Neue"/>
                <a:cs typeface="Bebas Neue"/>
                <a:sym typeface="Bebas Neue"/>
              </a:rPr>
              <a:t>METRICS USED:</a:t>
            </a:r>
            <a:endParaRPr sz="3600" dirty="0">
              <a:solidFill>
                <a:schemeClr val="accent1"/>
              </a:solidFill>
              <a:latin typeface="Bebas Neue"/>
              <a:ea typeface="Bebas Neue"/>
              <a:cs typeface="Bebas Neue"/>
              <a:sym typeface="Bebas Neue"/>
            </a:endParaRPr>
          </a:p>
        </p:txBody>
      </p:sp>
      <p:sp>
        <p:nvSpPr>
          <p:cNvPr id="6" name="TextBox 5">
            <a:extLst>
              <a:ext uri="{FF2B5EF4-FFF2-40B4-BE49-F238E27FC236}">
                <a16:creationId xmlns:a16="http://schemas.microsoft.com/office/drawing/2014/main" id="{DE5985C7-5F44-935C-3119-ECBEDBC59989}"/>
              </a:ext>
            </a:extLst>
          </p:cNvPr>
          <p:cNvSpPr txBox="1"/>
          <p:nvPr/>
        </p:nvSpPr>
        <p:spPr>
          <a:xfrm>
            <a:off x="535603" y="1858022"/>
            <a:ext cx="3835675" cy="2677656"/>
          </a:xfrm>
          <a:prstGeom prst="rect">
            <a:avLst/>
          </a:prstGeom>
          <a:noFill/>
        </p:spPr>
        <p:txBody>
          <a:bodyPr wrap="square">
            <a:spAutoFit/>
          </a:bodyPr>
          <a:lstStyle/>
          <a:p>
            <a:r>
              <a:rPr lang="en-US" sz="2400" b="0" dirty="0">
                <a:solidFill>
                  <a:schemeClr val="bg2"/>
                </a:solidFill>
                <a:effectLst/>
                <a:latin typeface="Bebas Neue" panose="020B0606020202050201" pitchFamily="34" charset="0"/>
              </a:rPr>
              <a:t>-Mean Absolute error (</a:t>
            </a:r>
            <a:r>
              <a:rPr lang="en-US" sz="2400" b="0" dirty="0" err="1">
                <a:solidFill>
                  <a:schemeClr val="bg2"/>
                </a:solidFill>
                <a:effectLst/>
                <a:latin typeface="Bebas Neue" panose="020B0606020202050201" pitchFamily="34" charset="0"/>
              </a:rPr>
              <a:t>mae</a:t>
            </a:r>
            <a:r>
              <a:rPr lang="en-US" sz="2400" b="0" dirty="0">
                <a:solidFill>
                  <a:schemeClr val="bg2"/>
                </a:solidFill>
                <a:effectLst/>
                <a:latin typeface="Bebas Neue" panose="020B0606020202050201" pitchFamily="34" charset="0"/>
              </a:rPr>
              <a:t>)</a:t>
            </a:r>
          </a:p>
          <a:p>
            <a:r>
              <a:rPr lang="en-US" sz="2400" dirty="0">
                <a:solidFill>
                  <a:schemeClr val="bg2"/>
                </a:solidFill>
                <a:latin typeface="Bebas Neue" panose="020B0606020202050201" pitchFamily="34" charset="0"/>
              </a:rPr>
              <a:t>-MEAN ABSOLUTE PERCENTAGE ERROR (MAPE)</a:t>
            </a:r>
            <a:endParaRPr lang="en-US" sz="2400" b="0" dirty="0">
              <a:solidFill>
                <a:schemeClr val="bg2"/>
              </a:solidFill>
              <a:effectLst/>
              <a:latin typeface="Bebas Neue" panose="020B0606020202050201" pitchFamily="34" charset="0"/>
            </a:endParaRPr>
          </a:p>
          <a:p>
            <a:r>
              <a:rPr lang="en-US" sz="2400" b="0" dirty="0">
                <a:solidFill>
                  <a:schemeClr val="bg2"/>
                </a:solidFill>
                <a:effectLst/>
                <a:latin typeface="Bebas Neue" panose="020B0606020202050201" pitchFamily="34" charset="0"/>
              </a:rPr>
              <a:t>-MEAN SQUARED ERROR (MSE)</a:t>
            </a:r>
          </a:p>
          <a:p>
            <a:r>
              <a:rPr lang="en-US" sz="2400" dirty="0">
                <a:solidFill>
                  <a:schemeClr val="bg2"/>
                </a:solidFill>
                <a:latin typeface="Bebas Neue" panose="020B0606020202050201" pitchFamily="34" charset="0"/>
              </a:rPr>
              <a:t>-ROOT MEAN SQUARED ERROR (RMSE)</a:t>
            </a:r>
          </a:p>
          <a:p>
            <a:r>
              <a:rPr lang="en-US" sz="2400" b="0" dirty="0">
                <a:solidFill>
                  <a:schemeClr val="bg2"/>
                </a:solidFill>
                <a:effectLst/>
                <a:latin typeface="Bebas Neue" panose="020B0606020202050201" pitchFamily="34" charset="0"/>
              </a:rPr>
              <a:t>-R-SQUARED (R2)</a:t>
            </a:r>
          </a:p>
          <a:p>
            <a:r>
              <a:rPr lang="en-US" sz="2400" b="0" dirty="0">
                <a:solidFill>
                  <a:schemeClr val="bg2"/>
                </a:solidFill>
                <a:effectLst/>
                <a:latin typeface="Bebas Neue" panose="020B0606020202050201" pitchFamily="34" charset="0"/>
              </a:rPr>
              <a:t>-EXPLAINED VARIANCE</a:t>
            </a:r>
          </a:p>
        </p:txBody>
      </p:sp>
      <p:sp>
        <p:nvSpPr>
          <p:cNvPr id="8" name="Google Shape;847;p55">
            <a:extLst>
              <a:ext uri="{FF2B5EF4-FFF2-40B4-BE49-F238E27FC236}">
                <a16:creationId xmlns:a16="http://schemas.microsoft.com/office/drawing/2014/main" id="{89D6D398-8CE4-B51B-7DCA-F54A2A5F0A7D}"/>
              </a:ext>
            </a:extLst>
          </p:cNvPr>
          <p:cNvSpPr txBox="1"/>
          <p:nvPr/>
        </p:nvSpPr>
        <p:spPr>
          <a:xfrm>
            <a:off x="5090186" y="1415822"/>
            <a:ext cx="2281074" cy="442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SG" sz="3600" dirty="0">
                <a:solidFill>
                  <a:schemeClr val="accent1"/>
                </a:solidFill>
                <a:latin typeface="Bebas Neue"/>
                <a:ea typeface="Bebas Neue"/>
                <a:cs typeface="Bebas Neue"/>
                <a:sym typeface="Bebas Neue"/>
              </a:rPr>
              <a:t>P</a:t>
            </a:r>
            <a:r>
              <a:rPr lang="en" sz="3600" dirty="0">
                <a:solidFill>
                  <a:schemeClr val="accent1"/>
                </a:solidFill>
                <a:latin typeface="Bebas Neue"/>
                <a:ea typeface="Bebas Neue"/>
                <a:cs typeface="Bebas Neue"/>
                <a:sym typeface="Bebas Neue"/>
              </a:rPr>
              <a:t>lots used:</a:t>
            </a:r>
            <a:endParaRPr sz="3600" dirty="0">
              <a:solidFill>
                <a:schemeClr val="accent1"/>
              </a:solidFill>
              <a:latin typeface="Bebas Neue"/>
              <a:ea typeface="Bebas Neue"/>
              <a:cs typeface="Bebas Neue"/>
              <a:sym typeface="Bebas Neue"/>
            </a:endParaRPr>
          </a:p>
        </p:txBody>
      </p:sp>
      <p:sp>
        <p:nvSpPr>
          <p:cNvPr id="10" name="TextBox 9">
            <a:extLst>
              <a:ext uri="{FF2B5EF4-FFF2-40B4-BE49-F238E27FC236}">
                <a16:creationId xmlns:a16="http://schemas.microsoft.com/office/drawing/2014/main" id="{58603955-482D-A463-0D59-A22539C533E4}"/>
              </a:ext>
            </a:extLst>
          </p:cNvPr>
          <p:cNvSpPr txBox="1"/>
          <p:nvPr/>
        </p:nvSpPr>
        <p:spPr>
          <a:xfrm>
            <a:off x="5090186" y="1858022"/>
            <a:ext cx="3518210" cy="1569660"/>
          </a:xfrm>
          <a:prstGeom prst="rect">
            <a:avLst/>
          </a:prstGeom>
          <a:noFill/>
        </p:spPr>
        <p:txBody>
          <a:bodyPr wrap="square">
            <a:spAutoFit/>
          </a:bodyPr>
          <a:lstStyle/>
          <a:p>
            <a:r>
              <a:rPr lang="en-US" sz="2400" b="0" dirty="0">
                <a:solidFill>
                  <a:schemeClr val="bg2"/>
                </a:solidFill>
                <a:effectLst/>
                <a:latin typeface="Bebas Neue" panose="020B0606020202050201" pitchFamily="34" charset="0"/>
              </a:rPr>
              <a:t>-SCATTERPLOT OF PREDICTED VALUES AGAINST ACTUAL VALUES</a:t>
            </a:r>
          </a:p>
          <a:p>
            <a:r>
              <a:rPr lang="en-US" sz="2400" dirty="0">
                <a:solidFill>
                  <a:schemeClr val="bg2"/>
                </a:solidFill>
                <a:latin typeface="Bebas Neue" panose="020B0606020202050201" pitchFamily="34" charset="0"/>
              </a:rPr>
              <a:t>-RESIDUAL PLOT</a:t>
            </a:r>
          </a:p>
          <a:p>
            <a:r>
              <a:rPr lang="en-US" sz="2400" b="0" dirty="0">
                <a:solidFill>
                  <a:schemeClr val="bg2"/>
                </a:solidFill>
                <a:effectLst/>
                <a:latin typeface="Bebas Neue" panose="020B0606020202050201" pitchFamily="34" charset="0"/>
              </a:rPr>
              <a:t>-RESIDUAL KDE PLOT</a:t>
            </a:r>
          </a:p>
        </p:txBody>
      </p:sp>
    </p:spTree>
    <p:extLst>
      <p:ext uri="{BB962C8B-B14F-4D97-AF65-F5344CB8AC3E}">
        <p14:creationId xmlns:p14="http://schemas.microsoft.com/office/powerpoint/2010/main" val="3236355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18" name="Google Shape;467;p39">
            <a:extLst>
              <a:ext uri="{FF2B5EF4-FFF2-40B4-BE49-F238E27FC236}">
                <a16:creationId xmlns:a16="http://schemas.microsoft.com/office/drawing/2014/main" id="{F0456B26-4FCB-1CB1-5E7D-5285FB425418}"/>
              </a:ext>
            </a:extLst>
          </p:cNvPr>
          <p:cNvSpPr txBox="1">
            <a:spLocks/>
          </p:cNvSpPr>
          <p:nvPr/>
        </p:nvSpPr>
        <p:spPr>
          <a:xfrm>
            <a:off x="716400" y="0"/>
            <a:ext cx="7711200" cy="7440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Bebas Neue"/>
              <a:buNone/>
              <a:defRPr sz="40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r>
              <a:rPr lang="en-SG" dirty="0">
                <a:solidFill>
                  <a:schemeClr val="bg2"/>
                </a:solidFill>
              </a:rPr>
              <a:t>MODEL EVALUATION</a:t>
            </a:r>
          </a:p>
        </p:txBody>
      </p:sp>
      <p:pic>
        <p:nvPicPr>
          <p:cNvPr id="7" name="Picture 6">
            <a:extLst>
              <a:ext uri="{FF2B5EF4-FFF2-40B4-BE49-F238E27FC236}">
                <a16:creationId xmlns:a16="http://schemas.microsoft.com/office/drawing/2014/main" id="{76810C71-8D8D-1F4D-00DB-10843968F24D}"/>
              </a:ext>
            </a:extLst>
          </p:cNvPr>
          <p:cNvPicPr>
            <a:picLocks noChangeAspect="1"/>
          </p:cNvPicPr>
          <p:nvPr/>
        </p:nvPicPr>
        <p:blipFill>
          <a:blip r:embed="rId3"/>
          <a:stretch>
            <a:fillRect/>
          </a:stretch>
        </p:blipFill>
        <p:spPr>
          <a:xfrm>
            <a:off x="5272386" y="790062"/>
            <a:ext cx="3412172" cy="2560530"/>
          </a:xfrm>
          <a:prstGeom prst="rect">
            <a:avLst/>
          </a:prstGeom>
        </p:spPr>
      </p:pic>
      <p:pic>
        <p:nvPicPr>
          <p:cNvPr id="9" name="Picture 8">
            <a:extLst>
              <a:ext uri="{FF2B5EF4-FFF2-40B4-BE49-F238E27FC236}">
                <a16:creationId xmlns:a16="http://schemas.microsoft.com/office/drawing/2014/main" id="{B1E474B8-80E2-083A-9C8A-19E499E95B8D}"/>
              </a:ext>
            </a:extLst>
          </p:cNvPr>
          <p:cNvPicPr>
            <a:picLocks noChangeAspect="1"/>
          </p:cNvPicPr>
          <p:nvPr/>
        </p:nvPicPr>
        <p:blipFill>
          <a:blip r:embed="rId4"/>
          <a:stretch>
            <a:fillRect/>
          </a:stretch>
        </p:blipFill>
        <p:spPr>
          <a:xfrm>
            <a:off x="95938" y="1159727"/>
            <a:ext cx="5054529" cy="3346711"/>
          </a:xfrm>
          <a:prstGeom prst="rect">
            <a:avLst/>
          </a:prstGeom>
        </p:spPr>
      </p:pic>
      <p:sp>
        <p:nvSpPr>
          <p:cNvPr id="11" name="TextBox 10">
            <a:extLst>
              <a:ext uri="{FF2B5EF4-FFF2-40B4-BE49-F238E27FC236}">
                <a16:creationId xmlns:a16="http://schemas.microsoft.com/office/drawing/2014/main" id="{08CEEF88-F5A9-C9F9-9684-B28959175A9B}"/>
              </a:ext>
            </a:extLst>
          </p:cNvPr>
          <p:cNvSpPr txBox="1"/>
          <p:nvPr/>
        </p:nvSpPr>
        <p:spPr>
          <a:xfrm>
            <a:off x="-213662" y="4569595"/>
            <a:ext cx="5673728" cy="523220"/>
          </a:xfrm>
          <a:prstGeom prst="rect">
            <a:avLst/>
          </a:prstGeom>
          <a:noFill/>
        </p:spPr>
        <p:txBody>
          <a:bodyPr wrap="square">
            <a:spAutoFit/>
          </a:bodyPr>
          <a:lstStyle/>
          <a:p>
            <a:pPr algn="ctr"/>
            <a:r>
              <a:rPr lang="en-US" b="0" dirty="0" err="1">
                <a:solidFill>
                  <a:schemeClr val="accent1"/>
                </a:solidFill>
                <a:effectLst/>
                <a:latin typeface="Bebas Neue" panose="020B0606020202050201" pitchFamily="34" charset="0"/>
              </a:rPr>
              <a:t>learning_rate</a:t>
            </a:r>
            <a:r>
              <a:rPr lang="en-US" b="0" dirty="0">
                <a:solidFill>
                  <a:schemeClr val="accent1"/>
                </a:solidFill>
                <a:effectLst/>
                <a:latin typeface="Bebas Neue" panose="020B0606020202050201" pitchFamily="34" charset="0"/>
              </a:rPr>
              <a:t>= 0.1, </a:t>
            </a:r>
            <a:r>
              <a:rPr lang="en-US" b="0" dirty="0" err="1">
                <a:solidFill>
                  <a:schemeClr val="accent1"/>
                </a:solidFill>
                <a:effectLst/>
                <a:latin typeface="Bebas Neue" panose="020B0606020202050201" pitchFamily="34" charset="0"/>
              </a:rPr>
              <a:t>max_depth</a:t>
            </a:r>
            <a:r>
              <a:rPr lang="en-US" b="0" dirty="0">
                <a:solidFill>
                  <a:schemeClr val="accent1"/>
                </a:solidFill>
                <a:effectLst/>
                <a:latin typeface="Bebas Neue" panose="020B0606020202050201" pitchFamily="34" charset="0"/>
              </a:rPr>
              <a:t>= 2, </a:t>
            </a:r>
            <a:r>
              <a:rPr lang="en-US" b="0" dirty="0" err="1">
                <a:solidFill>
                  <a:schemeClr val="accent1"/>
                </a:solidFill>
                <a:effectLst/>
                <a:latin typeface="Bebas Neue" panose="020B0606020202050201" pitchFamily="34" charset="0"/>
              </a:rPr>
              <a:t>min_samples_leaf</a:t>
            </a:r>
            <a:r>
              <a:rPr lang="en-US" b="0" dirty="0">
                <a:solidFill>
                  <a:schemeClr val="accent1"/>
                </a:solidFill>
                <a:effectLst/>
                <a:latin typeface="Bebas Neue" panose="020B0606020202050201" pitchFamily="34" charset="0"/>
              </a:rPr>
              <a:t>= 1, </a:t>
            </a:r>
            <a:r>
              <a:rPr lang="en-US" b="0" dirty="0" err="1">
                <a:solidFill>
                  <a:schemeClr val="accent1"/>
                </a:solidFill>
                <a:effectLst/>
                <a:latin typeface="Bebas Neue" panose="020B0606020202050201" pitchFamily="34" charset="0"/>
              </a:rPr>
              <a:t>min_samples_split</a:t>
            </a:r>
            <a:r>
              <a:rPr lang="en-US" b="0" dirty="0">
                <a:solidFill>
                  <a:schemeClr val="accent1"/>
                </a:solidFill>
                <a:effectLst/>
                <a:latin typeface="Bebas Neue" panose="020B0606020202050201" pitchFamily="34" charset="0"/>
              </a:rPr>
              <a:t>= 5, </a:t>
            </a:r>
            <a:r>
              <a:rPr lang="en-US" b="0" dirty="0" err="1">
                <a:solidFill>
                  <a:schemeClr val="accent1"/>
                </a:solidFill>
                <a:effectLst/>
                <a:latin typeface="Bebas Neue" panose="020B0606020202050201" pitchFamily="34" charset="0"/>
              </a:rPr>
              <a:t>n_estimators</a:t>
            </a:r>
            <a:r>
              <a:rPr lang="en-US" b="0" dirty="0">
                <a:solidFill>
                  <a:schemeClr val="accent1"/>
                </a:solidFill>
                <a:effectLst/>
                <a:latin typeface="Bebas Neue" panose="020B0606020202050201" pitchFamily="34" charset="0"/>
              </a:rPr>
              <a:t>= 80, </a:t>
            </a:r>
            <a:r>
              <a:rPr lang="en-US" b="0" dirty="0" err="1">
                <a:solidFill>
                  <a:schemeClr val="accent1"/>
                </a:solidFill>
                <a:effectLst/>
                <a:latin typeface="Bebas Neue" panose="020B0606020202050201" pitchFamily="34" charset="0"/>
              </a:rPr>
              <a:t>random_state</a:t>
            </a:r>
            <a:r>
              <a:rPr lang="en-US" b="0" dirty="0">
                <a:solidFill>
                  <a:schemeClr val="accent1"/>
                </a:solidFill>
                <a:effectLst/>
                <a:latin typeface="Bebas Neue" panose="020B0606020202050201" pitchFamily="34" charset="0"/>
              </a:rPr>
              <a:t>= 42, subsample= 0.5</a:t>
            </a:r>
          </a:p>
        </p:txBody>
      </p:sp>
      <p:sp>
        <p:nvSpPr>
          <p:cNvPr id="16" name="TextBox 15">
            <a:extLst>
              <a:ext uri="{FF2B5EF4-FFF2-40B4-BE49-F238E27FC236}">
                <a16:creationId xmlns:a16="http://schemas.microsoft.com/office/drawing/2014/main" id="{C9F86593-0DD8-54E3-25D8-D4807F089A8B}"/>
              </a:ext>
            </a:extLst>
          </p:cNvPr>
          <p:cNvSpPr txBox="1"/>
          <p:nvPr/>
        </p:nvSpPr>
        <p:spPr>
          <a:xfrm>
            <a:off x="1735136" y="509227"/>
            <a:ext cx="5673728" cy="338554"/>
          </a:xfrm>
          <a:prstGeom prst="rect">
            <a:avLst/>
          </a:prstGeom>
          <a:noFill/>
        </p:spPr>
        <p:txBody>
          <a:bodyPr wrap="square">
            <a:spAutoFit/>
          </a:bodyPr>
          <a:lstStyle/>
          <a:p>
            <a:pPr algn="ctr"/>
            <a:r>
              <a:rPr lang="en-US" sz="1600" b="0" dirty="0">
                <a:solidFill>
                  <a:schemeClr val="accent1"/>
                </a:solidFill>
                <a:effectLst/>
                <a:latin typeface="Bebas Neue" panose="020B0606020202050201" pitchFamily="34" charset="0"/>
              </a:rPr>
              <a:t>Can you say anything about the errors that the system makes?</a:t>
            </a:r>
          </a:p>
        </p:txBody>
      </p:sp>
      <p:pic>
        <p:nvPicPr>
          <p:cNvPr id="23" name="Picture 22">
            <a:extLst>
              <a:ext uri="{FF2B5EF4-FFF2-40B4-BE49-F238E27FC236}">
                <a16:creationId xmlns:a16="http://schemas.microsoft.com/office/drawing/2014/main" id="{C58EE482-6279-EA37-CFB7-EFA85C5CC4CF}"/>
              </a:ext>
            </a:extLst>
          </p:cNvPr>
          <p:cNvPicPr>
            <a:picLocks noChangeAspect="1"/>
          </p:cNvPicPr>
          <p:nvPr/>
        </p:nvPicPr>
        <p:blipFill>
          <a:blip r:embed="rId5"/>
          <a:stretch>
            <a:fillRect/>
          </a:stretch>
        </p:blipFill>
        <p:spPr>
          <a:xfrm>
            <a:off x="5277312" y="3437405"/>
            <a:ext cx="3407246" cy="1621069"/>
          </a:xfrm>
          <a:prstGeom prst="rect">
            <a:avLst/>
          </a:prstGeom>
        </p:spPr>
      </p:pic>
    </p:spTree>
    <p:extLst>
      <p:ext uri="{BB962C8B-B14F-4D97-AF65-F5344CB8AC3E}">
        <p14:creationId xmlns:p14="http://schemas.microsoft.com/office/powerpoint/2010/main" val="234996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18" name="Google Shape;467;p39">
            <a:extLst>
              <a:ext uri="{FF2B5EF4-FFF2-40B4-BE49-F238E27FC236}">
                <a16:creationId xmlns:a16="http://schemas.microsoft.com/office/drawing/2014/main" id="{F0456B26-4FCB-1CB1-5E7D-5285FB425418}"/>
              </a:ext>
            </a:extLst>
          </p:cNvPr>
          <p:cNvSpPr txBox="1">
            <a:spLocks/>
          </p:cNvSpPr>
          <p:nvPr/>
        </p:nvSpPr>
        <p:spPr>
          <a:xfrm>
            <a:off x="716400" y="0"/>
            <a:ext cx="7711200" cy="7440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Bebas Neue"/>
              <a:buNone/>
              <a:defRPr sz="40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r>
              <a:rPr lang="en-SG" dirty="0">
                <a:solidFill>
                  <a:schemeClr val="bg2"/>
                </a:solidFill>
              </a:rPr>
              <a:t>MODEL IMPROVEMENT</a:t>
            </a:r>
          </a:p>
        </p:txBody>
      </p:sp>
      <p:sp>
        <p:nvSpPr>
          <p:cNvPr id="11" name="TextBox 10">
            <a:extLst>
              <a:ext uri="{FF2B5EF4-FFF2-40B4-BE49-F238E27FC236}">
                <a16:creationId xmlns:a16="http://schemas.microsoft.com/office/drawing/2014/main" id="{08CEEF88-F5A9-C9F9-9684-B28959175A9B}"/>
              </a:ext>
            </a:extLst>
          </p:cNvPr>
          <p:cNvSpPr txBox="1"/>
          <p:nvPr/>
        </p:nvSpPr>
        <p:spPr>
          <a:xfrm>
            <a:off x="297277" y="4443512"/>
            <a:ext cx="4651847" cy="523220"/>
          </a:xfrm>
          <a:prstGeom prst="rect">
            <a:avLst/>
          </a:prstGeom>
          <a:noFill/>
        </p:spPr>
        <p:txBody>
          <a:bodyPr wrap="square">
            <a:spAutoFit/>
          </a:bodyPr>
          <a:lstStyle/>
          <a:p>
            <a:pPr algn="ctr"/>
            <a:r>
              <a:rPr lang="en-US" b="0" dirty="0" err="1">
                <a:solidFill>
                  <a:schemeClr val="accent1"/>
                </a:solidFill>
                <a:effectLst/>
                <a:latin typeface="Bebas Neue" panose="020B0606020202050201" pitchFamily="34" charset="0"/>
              </a:rPr>
              <a:t>n_estimators</a:t>
            </a:r>
            <a:r>
              <a:rPr lang="en-US" b="0" dirty="0">
                <a:solidFill>
                  <a:schemeClr val="accent1"/>
                </a:solidFill>
                <a:effectLst/>
                <a:latin typeface="Bebas Neue" panose="020B0606020202050201" pitchFamily="34" charset="0"/>
              </a:rPr>
              <a:t>=68,max_depth=4,min_samples_split=6,min_samples_leaf=1,</a:t>
            </a:r>
          </a:p>
          <a:p>
            <a:pPr algn="ctr"/>
            <a:r>
              <a:rPr lang="en-US" b="0" dirty="0" err="1">
                <a:solidFill>
                  <a:schemeClr val="accent1"/>
                </a:solidFill>
                <a:effectLst/>
                <a:latin typeface="Bebas Neue" panose="020B0606020202050201" pitchFamily="34" charset="0"/>
              </a:rPr>
              <a:t>learning_rate</a:t>
            </a:r>
            <a:r>
              <a:rPr lang="en-US" b="0" dirty="0">
                <a:solidFill>
                  <a:schemeClr val="accent1"/>
                </a:solidFill>
                <a:effectLst/>
                <a:latin typeface="Bebas Neue" panose="020B0606020202050201" pitchFamily="34" charset="0"/>
              </a:rPr>
              <a:t>=0.1,subsample=0.75,random_state=42</a:t>
            </a:r>
          </a:p>
        </p:txBody>
      </p:sp>
      <p:pic>
        <p:nvPicPr>
          <p:cNvPr id="3" name="Picture 2">
            <a:extLst>
              <a:ext uri="{FF2B5EF4-FFF2-40B4-BE49-F238E27FC236}">
                <a16:creationId xmlns:a16="http://schemas.microsoft.com/office/drawing/2014/main" id="{643F8A48-F29F-4D13-93C4-4F4D335717BF}"/>
              </a:ext>
            </a:extLst>
          </p:cNvPr>
          <p:cNvPicPr>
            <a:picLocks noChangeAspect="1"/>
          </p:cNvPicPr>
          <p:nvPr/>
        </p:nvPicPr>
        <p:blipFill>
          <a:blip r:embed="rId3"/>
          <a:stretch>
            <a:fillRect/>
          </a:stretch>
        </p:blipFill>
        <p:spPr>
          <a:xfrm>
            <a:off x="5330285" y="3358118"/>
            <a:ext cx="3651326" cy="1760750"/>
          </a:xfrm>
          <a:prstGeom prst="rect">
            <a:avLst/>
          </a:prstGeom>
        </p:spPr>
      </p:pic>
      <p:pic>
        <p:nvPicPr>
          <p:cNvPr id="5" name="Picture 4">
            <a:extLst>
              <a:ext uri="{FF2B5EF4-FFF2-40B4-BE49-F238E27FC236}">
                <a16:creationId xmlns:a16="http://schemas.microsoft.com/office/drawing/2014/main" id="{DD3538B6-D830-B8D0-03EA-764C16E977A8}"/>
              </a:ext>
            </a:extLst>
          </p:cNvPr>
          <p:cNvPicPr>
            <a:picLocks noChangeAspect="1"/>
          </p:cNvPicPr>
          <p:nvPr/>
        </p:nvPicPr>
        <p:blipFill>
          <a:blip r:embed="rId4"/>
          <a:stretch>
            <a:fillRect/>
          </a:stretch>
        </p:blipFill>
        <p:spPr>
          <a:xfrm>
            <a:off x="57297" y="1040781"/>
            <a:ext cx="5176409" cy="3268917"/>
          </a:xfrm>
          <a:prstGeom prst="rect">
            <a:avLst/>
          </a:prstGeom>
        </p:spPr>
      </p:pic>
      <p:pic>
        <p:nvPicPr>
          <p:cNvPr id="7" name="Picture 6">
            <a:extLst>
              <a:ext uri="{FF2B5EF4-FFF2-40B4-BE49-F238E27FC236}">
                <a16:creationId xmlns:a16="http://schemas.microsoft.com/office/drawing/2014/main" id="{AF2183AD-0495-A313-F572-25CAC8407284}"/>
              </a:ext>
            </a:extLst>
          </p:cNvPr>
          <p:cNvPicPr>
            <a:picLocks noChangeAspect="1"/>
          </p:cNvPicPr>
          <p:nvPr/>
        </p:nvPicPr>
        <p:blipFill>
          <a:blip r:embed="rId5"/>
          <a:stretch>
            <a:fillRect/>
          </a:stretch>
        </p:blipFill>
        <p:spPr>
          <a:xfrm>
            <a:off x="5330285" y="569802"/>
            <a:ext cx="3651326" cy="2739993"/>
          </a:xfrm>
          <a:prstGeom prst="rect">
            <a:avLst/>
          </a:prstGeom>
        </p:spPr>
      </p:pic>
    </p:spTree>
    <p:extLst>
      <p:ext uri="{BB962C8B-B14F-4D97-AF65-F5344CB8AC3E}">
        <p14:creationId xmlns:p14="http://schemas.microsoft.com/office/powerpoint/2010/main" val="2094005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18" name="Google Shape;467;p39">
            <a:extLst>
              <a:ext uri="{FF2B5EF4-FFF2-40B4-BE49-F238E27FC236}">
                <a16:creationId xmlns:a16="http://schemas.microsoft.com/office/drawing/2014/main" id="{F0456B26-4FCB-1CB1-5E7D-5285FB425418}"/>
              </a:ext>
            </a:extLst>
          </p:cNvPr>
          <p:cNvSpPr txBox="1">
            <a:spLocks/>
          </p:cNvSpPr>
          <p:nvPr/>
        </p:nvSpPr>
        <p:spPr>
          <a:xfrm>
            <a:off x="716399" y="0"/>
            <a:ext cx="7711200" cy="7440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Bebas Neue"/>
              <a:buNone/>
              <a:defRPr sz="40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r>
              <a:rPr lang="en-SG" dirty="0">
                <a:solidFill>
                  <a:schemeClr val="bg2"/>
                </a:solidFill>
              </a:rPr>
              <a:t>DUMMY MODEL</a:t>
            </a:r>
          </a:p>
        </p:txBody>
      </p:sp>
      <p:sp>
        <p:nvSpPr>
          <p:cNvPr id="2" name="Google Shape;504;p42">
            <a:extLst>
              <a:ext uri="{FF2B5EF4-FFF2-40B4-BE49-F238E27FC236}">
                <a16:creationId xmlns:a16="http://schemas.microsoft.com/office/drawing/2014/main" id="{F2B6046E-C837-2D37-BFF1-42D45E59C9C5}"/>
              </a:ext>
            </a:extLst>
          </p:cNvPr>
          <p:cNvSpPr txBox="1">
            <a:spLocks noGrp="1"/>
          </p:cNvSpPr>
          <p:nvPr>
            <p:ph type="subTitle" idx="1"/>
          </p:nvPr>
        </p:nvSpPr>
        <p:spPr>
          <a:xfrm>
            <a:off x="3270474" y="678502"/>
            <a:ext cx="2603048" cy="5055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2000" b="1" dirty="0" err="1">
                <a:solidFill>
                  <a:schemeClr val="bg2"/>
                </a:solidFill>
                <a:latin typeface="Raleway" pitchFamily="2" charset="0"/>
              </a:rPr>
              <a:t>DummyRegressor</a:t>
            </a:r>
            <a:r>
              <a:rPr lang="en-SG" sz="2000" b="1" dirty="0">
                <a:solidFill>
                  <a:schemeClr val="bg2"/>
                </a:solidFill>
                <a:latin typeface="Raleway" pitchFamily="2" charset="0"/>
              </a:rPr>
              <a:t>()</a:t>
            </a:r>
            <a:endParaRPr sz="2000" b="1" dirty="0">
              <a:solidFill>
                <a:schemeClr val="bg2"/>
              </a:solidFill>
              <a:latin typeface="Raleway" pitchFamily="2" charset="0"/>
            </a:endParaRPr>
          </a:p>
        </p:txBody>
      </p:sp>
      <p:sp>
        <p:nvSpPr>
          <p:cNvPr id="14" name="Google Shape;601;p45">
            <a:extLst>
              <a:ext uri="{FF2B5EF4-FFF2-40B4-BE49-F238E27FC236}">
                <a16:creationId xmlns:a16="http://schemas.microsoft.com/office/drawing/2014/main" id="{A77FA9AA-543D-9394-4EFD-C707DA14216A}"/>
              </a:ext>
            </a:extLst>
          </p:cNvPr>
          <p:cNvSpPr txBox="1"/>
          <p:nvPr/>
        </p:nvSpPr>
        <p:spPr>
          <a:xfrm>
            <a:off x="2418541" y="470018"/>
            <a:ext cx="4306915"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Bebas Neue"/>
                <a:ea typeface="Bebas Neue"/>
                <a:cs typeface="Bebas Neue"/>
                <a:sym typeface="Bebas Neue"/>
              </a:rPr>
              <a:t>How well does your system compare to a dummy baseline?</a:t>
            </a:r>
          </a:p>
        </p:txBody>
      </p:sp>
      <p:pic>
        <p:nvPicPr>
          <p:cNvPr id="4" name="Picture 3">
            <a:extLst>
              <a:ext uri="{FF2B5EF4-FFF2-40B4-BE49-F238E27FC236}">
                <a16:creationId xmlns:a16="http://schemas.microsoft.com/office/drawing/2014/main" id="{F6C35BAF-94C8-3F01-0DCA-9302A0A9B44D}"/>
              </a:ext>
            </a:extLst>
          </p:cNvPr>
          <p:cNvPicPr>
            <a:picLocks noChangeAspect="1"/>
          </p:cNvPicPr>
          <p:nvPr/>
        </p:nvPicPr>
        <p:blipFill>
          <a:blip r:embed="rId3"/>
          <a:stretch>
            <a:fillRect/>
          </a:stretch>
        </p:blipFill>
        <p:spPr>
          <a:xfrm>
            <a:off x="105705" y="1310761"/>
            <a:ext cx="5335498" cy="3459366"/>
          </a:xfrm>
          <a:prstGeom prst="rect">
            <a:avLst/>
          </a:prstGeom>
        </p:spPr>
      </p:pic>
      <p:pic>
        <p:nvPicPr>
          <p:cNvPr id="7" name="Picture 6">
            <a:extLst>
              <a:ext uri="{FF2B5EF4-FFF2-40B4-BE49-F238E27FC236}">
                <a16:creationId xmlns:a16="http://schemas.microsoft.com/office/drawing/2014/main" id="{0921D920-2725-A026-79D2-D34773AC8920}"/>
              </a:ext>
            </a:extLst>
          </p:cNvPr>
          <p:cNvPicPr>
            <a:picLocks noChangeAspect="1"/>
          </p:cNvPicPr>
          <p:nvPr/>
        </p:nvPicPr>
        <p:blipFill>
          <a:blip r:embed="rId4"/>
          <a:stretch>
            <a:fillRect/>
          </a:stretch>
        </p:blipFill>
        <p:spPr>
          <a:xfrm>
            <a:off x="5673251" y="1032394"/>
            <a:ext cx="3331543" cy="2500025"/>
          </a:xfrm>
          <a:prstGeom prst="rect">
            <a:avLst/>
          </a:prstGeom>
        </p:spPr>
      </p:pic>
      <p:pic>
        <p:nvPicPr>
          <p:cNvPr id="13" name="Picture 12">
            <a:extLst>
              <a:ext uri="{FF2B5EF4-FFF2-40B4-BE49-F238E27FC236}">
                <a16:creationId xmlns:a16="http://schemas.microsoft.com/office/drawing/2014/main" id="{FD08BC61-FA9D-1F0A-4065-362B130DE770}"/>
              </a:ext>
            </a:extLst>
          </p:cNvPr>
          <p:cNvPicPr>
            <a:picLocks noChangeAspect="1"/>
          </p:cNvPicPr>
          <p:nvPr/>
        </p:nvPicPr>
        <p:blipFill>
          <a:blip r:embed="rId5"/>
          <a:stretch>
            <a:fillRect/>
          </a:stretch>
        </p:blipFill>
        <p:spPr>
          <a:xfrm>
            <a:off x="5673251" y="3545717"/>
            <a:ext cx="3331543" cy="1595595"/>
          </a:xfrm>
          <a:prstGeom prst="rect">
            <a:avLst/>
          </a:prstGeom>
        </p:spPr>
      </p:pic>
    </p:spTree>
    <p:extLst>
      <p:ext uri="{BB962C8B-B14F-4D97-AF65-F5344CB8AC3E}">
        <p14:creationId xmlns:p14="http://schemas.microsoft.com/office/powerpoint/2010/main" val="2763166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3"/>
          <p:cNvSpPr txBox="1">
            <a:spLocks noGrp="1"/>
          </p:cNvSpPr>
          <p:nvPr>
            <p:ph type="title"/>
          </p:nvPr>
        </p:nvSpPr>
        <p:spPr>
          <a:xfrm>
            <a:off x="2347360" y="0"/>
            <a:ext cx="4449280" cy="629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FEATURE IMPORTANCE</a:t>
            </a:r>
            <a:endParaRPr sz="4000" dirty="0"/>
          </a:p>
        </p:txBody>
      </p:sp>
      <p:grpSp>
        <p:nvGrpSpPr>
          <p:cNvPr id="537" name="Google Shape;537;p43"/>
          <p:cNvGrpSpPr/>
          <p:nvPr/>
        </p:nvGrpSpPr>
        <p:grpSpPr>
          <a:xfrm>
            <a:off x="5162505" y="1654046"/>
            <a:ext cx="4828988" cy="4217991"/>
            <a:chOff x="4315012" y="925500"/>
            <a:chExt cx="4828988" cy="4217991"/>
          </a:xfrm>
        </p:grpSpPr>
        <p:sp>
          <p:nvSpPr>
            <p:cNvPr id="538" name="Google Shape;538;p43"/>
            <p:cNvSpPr/>
            <p:nvPr/>
          </p:nvSpPr>
          <p:spPr>
            <a:xfrm>
              <a:off x="4840714" y="1256475"/>
              <a:ext cx="2820600" cy="28206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4315012" y="3014036"/>
              <a:ext cx="2278800" cy="212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flipH="1">
              <a:off x="7282990" y="925500"/>
              <a:ext cx="1171836" cy="4217982"/>
            </a:xfrm>
            <a:custGeom>
              <a:avLst/>
              <a:gdLst/>
              <a:ahLst/>
              <a:cxnLst/>
              <a:rect l="l" t="t" r="r" b="b"/>
              <a:pathLst>
                <a:path w="5271" h="18973" extrusionOk="0">
                  <a:moveTo>
                    <a:pt x="1" y="1"/>
                  </a:moveTo>
                  <a:lnTo>
                    <a:pt x="1" y="18973"/>
                  </a:lnTo>
                  <a:lnTo>
                    <a:pt x="5270" y="18973"/>
                  </a:lnTo>
                  <a:lnTo>
                    <a:pt x="5270" y="221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flipH="1">
              <a:off x="7943721" y="1427263"/>
              <a:ext cx="228320" cy="444185"/>
            </a:xfrm>
            <a:custGeom>
              <a:avLst/>
              <a:gdLst/>
              <a:ahLst/>
              <a:cxnLst/>
              <a:rect l="l" t="t" r="r" b="b"/>
              <a:pathLst>
                <a:path w="1027" h="1998" extrusionOk="0">
                  <a:moveTo>
                    <a:pt x="351" y="1"/>
                  </a:moveTo>
                  <a:cubicBezTo>
                    <a:pt x="257" y="1"/>
                    <a:pt x="164" y="38"/>
                    <a:pt x="97" y="106"/>
                  </a:cubicBezTo>
                  <a:cubicBezTo>
                    <a:pt x="33" y="170"/>
                    <a:pt x="1" y="255"/>
                    <a:pt x="11" y="352"/>
                  </a:cubicBezTo>
                  <a:lnTo>
                    <a:pt x="11" y="1602"/>
                  </a:lnTo>
                  <a:lnTo>
                    <a:pt x="1027" y="1998"/>
                  </a:lnTo>
                  <a:lnTo>
                    <a:pt x="1027" y="747"/>
                  </a:lnTo>
                  <a:cubicBezTo>
                    <a:pt x="1016" y="587"/>
                    <a:pt x="962" y="448"/>
                    <a:pt x="877" y="330"/>
                  </a:cubicBezTo>
                  <a:cubicBezTo>
                    <a:pt x="845" y="298"/>
                    <a:pt x="824" y="255"/>
                    <a:pt x="791" y="234"/>
                  </a:cubicBezTo>
                  <a:cubicBezTo>
                    <a:pt x="717" y="149"/>
                    <a:pt x="620" y="84"/>
                    <a:pt x="514" y="42"/>
                  </a:cubicBezTo>
                  <a:cubicBezTo>
                    <a:pt x="462" y="14"/>
                    <a:pt x="406" y="1"/>
                    <a:pt x="3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flipH="1">
              <a:off x="7480418" y="1605559"/>
              <a:ext cx="225875" cy="446409"/>
            </a:xfrm>
            <a:custGeom>
              <a:avLst/>
              <a:gdLst/>
              <a:ahLst/>
              <a:cxnLst/>
              <a:rect l="l" t="t" r="r" b="b"/>
              <a:pathLst>
                <a:path w="1016" h="2008" extrusionOk="0">
                  <a:moveTo>
                    <a:pt x="350" y="1"/>
                  </a:moveTo>
                  <a:cubicBezTo>
                    <a:pt x="255" y="1"/>
                    <a:pt x="160" y="38"/>
                    <a:pt x="86" y="105"/>
                  </a:cubicBezTo>
                  <a:cubicBezTo>
                    <a:pt x="33" y="170"/>
                    <a:pt x="0" y="255"/>
                    <a:pt x="0" y="351"/>
                  </a:cubicBezTo>
                  <a:lnTo>
                    <a:pt x="0" y="1602"/>
                  </a:lnTo>
                  <a:lnTo>
                    <a:pt x="1016" y="2008"/>
                  </a:lnTo>
                  <a:lnTo>
                    <a:pt x="1016" y="757"/>
                  </a:lnTo>
                  <a:cubicBezTo>
                    <a:pt x="1016" y="597"/>
                    <a:pt x="962" y="447"/>
                    <a:pt x="866" y="330"/>
                  </a:cubicBezTo>
                  <a:cubicBezTo>
                    <a:pt x="845" y="298"/>
                    <a:pt x="813" y="266"/>
                    <a:pt x="791" y="234"/>
                  </a:cubicBezTo>
                  <a:cubicBezTo>
                    <a:pt x="706" y="148"/>
                    <a:pt x="620" y="84"/>
                    <a:pt x="514" y="41"/>
                  </a:cubicBezTo>
                  <a:cubicBezTo>
                    <a:pt x="462" y="14"/>
                    <a:pt x="406" y="1"/>
                    <a:pt x="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flipH="1">
              <a:off x="7943721" y="2878529"/>
              <a:ext cx="228320" cy="447298"/>
            </a:xfrm>
            <a:custGeom>
              <a:avLst/>
              <a:gdLst/>
              <a:ahLst/>
              <a:cxnLst/>
              <a:rect l="l" t="t" r="r" b="b"/>
              <a:pathLst>
                <a:path w="1027" h="2012" extrusionOk="0">
                  <a:moveTo>
                    <a:pt x="343" y="1"/>
                  </a:moveTo>
                  <a:cubicBezTo>
                    <a:pt x="251" y="1"/>
                    <a:pt x="162" y="37"/>
                    <a:pt x="97" y="109"/>
                  </a:cubicBezTo>
                  <a:cubicBezTo>
                    <a:pt x="33" y="173"/>
                    <a:pt x="1" y="258"/>
                    <a:pt x="11" y="354"/>
                  </a:cubicBezTo>
                  <a:lnTo>
                    <a:pt x="11" y="1605"/>
                  </a:lnTo>
                  <a:lnTo>
                    <a:pt x="1027" y="2011"/>
                  </a:lnTo>
                  <a:lnTo>
                    <a:pt x="1027" y="750"/>
                  </a:lnTo>
                  <a:cubicBezTo>
                    <a:pt x="1016" y="600"/>
                    <a:pt x="962" y="451"/>
                    <a:pt x="877" y="333"/>
                  </a:cubicBezTo>
                  <a:cubicBezTo>
                    <a:pt x="845" y="290"/>
                    <a:pt x="824" y="258"/>
                    <a:pt x="791" y="226"/>
                  </a:cubicBezTo>
                  <a:cubicBezTo>
                    <a:pt x="717" y="151"/>
                    <a:pt x="620" y="87"/>
                    <a:pt x="514" y="44"/>
                  </a:cubicBezTo>
                  <a:cubicBezTo>
                    <a:pt x="460" y="15"/>
                    <a:pt x="401" y="1"/>
                    <a:pt x="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flipH="1">
              <a:off x="7480418" y="3786905"/>
              <a:ext cx="225875" cy="446631"/>
            </a:xfrm>
            <a:custGeom>
              <a:avLst/>
              <a:gdLst/>
              <a:ahLst/>
              <a:cxnLst/>
              <a:rect l="l" t="t" r="r" b="b"/>
              <a:pathLst>
                <a:path w="1016" h="2009" extrusionOk="0">
                  <a:moveTo>
                    <a:pt x="350" y="1"/>
                  </a:moveTo>
                  <a:cubicBezTo>
                    <a:pt x="255" y="1"/>
                    <a:pt x="160" y="38"/>
                    <a:pt x="86" y="106"/>
                  </a:cubicBezTo>
                  <a:cubicBezTo>
                    <a:pt x="33" y="170"/>
                    <a:pt x="0" y="266"/>
                    <a:pt x="0" y="351"/>
                  </a:cubicBezTo>
                  <a:lnTo>
                    <a:pt x="0" y="1613"/>
                  </a:lnTo>
                  <a:lnTo>
                    <a:pt x="1016" y="2008"/>
                  </a:lnTo>
                  <a:lnTo>
                    <a:pt x="1016" y="747"/>
                  </a:lnTo>
                  <a:cubicBezTo>
                    <a:pt x="1016" y="597"/>
                    <a:pt x="962" y="448"/>
                    <a:pt x="866" y="330"/>
                  </a:cubicBezTo>
                  <a:cubicBezTo>
                    <a:pt x="845" y="298"/>
                    <a:pt x="813" y="266"/>
                    <a:pt x="791" y="234"/>
                  </a:cubicBezTo>
                  <a:cubicBezTo>
                    <a:pt x="706" y="148"/>
                    <a:pt x="620" y="84"/>
                    <a:pt x="514" y="41"/>
                  </a:cubicBezTo>
                  <a:cubicBezTo>
                    <a:pt x="462" y="14"/>
                    <a:pt x="406" y="1"/>
                    <a:pt x="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flipH="1">
              <a:off x="8454593" y="932614"/>
              <a:ext cx="689407" cy="4210868"/>
            </a:xfrm>
            <a:custGeom>
              <a:avLst/>
              <a:gdLst/>
              <a:ahLst/>
              <a:cxnLst/>
              <a:rect l="l" t="t" r="r" b="b"/>
              <a:pathLst>
                <a:path w="3101" h="18941" extrusionOk="0">
                  <a:moveTo>
                    <a:pt x="3101" y="1"/>
                  </a:moveTo>
                  <a:lnTo>
                    <a:pt x="1" y="2983"/>
                  </a:lnTo>
                  <a:lnTo>
                    <a:pt x="1" y="18941"/>
                  </a:lnTo>
                  <a:lnTo>
                    <a:pt x="3101" y="18941"/>
                  </a:lnTo>
                  <a:lnTo>
                    <a:pt x="3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flipH="1">
              <a:off x="6593833" y="3014156"/>
              <a:ext cx="689184" cy="2129333"/>
            </a:xfrm>
            <a:custGeom>
              <a:avLst/>
              <a:gdLst/>
              <a:ahLst/>
              <a:cxnLst/>
              <a:rect l="l" t="t" r="r" b="b"/>
              <a:pathLst>
                <a:path w="3100" h="9578" extrusionOk="0">
                  <a:moveTo>
                    <a:pt x="3100" y="0"/>
                  </a:moveTo>
                  <a:lnTo>
                    <a:pt x="0" y="2982"/>
                  </a:lnTo>
                  <a:lnTo>
                    <a:pt x="0" y="9577"/>
                  </a:lnTo>
                  <a:lnTo>
                    <a:pt x="3100" y="9577"/>
                  </a:lnTo>
                  <a:lnTo>
                    <a:pt x="310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flipH="1">
              <a:off x="4937588" y="3708003"/>
              <a:ext cx="827021" cy="1435488"/>
            </a:xfrm>
            <a:custGeom>
              <a:avLst/>
              <a:gdLst/>
              <a:ahLst/>
              <a:cxnLst/>
              <a:rect l="l" t="t" r="r" b="b"/>
              <a:pathLst>
                <a:path w="3720" h="6457" extrusionOk="0">
                  <a:moveTo>
                    <a:pt x="1860" y="0"/>
                  </a:moveTo>
                  <a:cubicBezTo>
                    <a:pt x="834" y="0"/>
                    <a:pt x="0" y="834"/>
                    <a:pt x="0" y="1860"/>
                  </a:cubicBezTo>
                  <a:lnTo>
                    <a:pt x="0" y="6456"/>
                  </a:lnTo>
                  <a:lnTo>
                    <a:pt x="3720" y="6456"/>
                  </a:lnTo>
                  <a:lnTo>
                    <a:pt x="3720" y="1860"/>
                  </a:lnTo>
                  <a:cubicBezTo>
                    <a:pt x="3720" y="834"/>
                    <a:pt x="2886" y="0"/>
                    <a:pt x="1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15170F91-346E-D576-39C4-8A8F84593726}"/>
              </a:ext>
            </a:extLst>
          </p:cNvPr>
          <p:cNvPicPr>
            <a:picLocks noChangeAspect="1"/>
          </p:cNvPicPr>
          <p:nvPr/>
        </p:nvPicPr>
        <p:blipFill>
          <a:blip r:embed="rId3"/>
          <a:stretch>
            <a:fillRect/>
          </a:stretch>
        </p:blipFill>
        <p:spPr>
          <a:xfrm>
            <a:off x="1313603" y="1078976"/>
            <a:ext cx="6816880" cy="3983778"/>
          </a:xfrm>
          <a:prstGeom prst="rect">
            <a:avLst/>
          </a:prstGeom>
        </p:spPr>
      </p:pic>
      <p:sp>
        <p:nvSpPr>
          <p:cNvPr id="8" name="Google Shape;603;p45">
            <a:extLst>
              <a:ext uri="{FF2B5EF4-FFF2-40B4-BE49-F238E27FC236}">
                <a16:creationId xmlns:a16="http://schemas.microsoft.com/office/drawing/2014/main" id="{CFD209DB-A5D3-0889-68BD-F232C20BD6CB}"/>
              </a:ext>
            </a:extLst>
          </p:cNvPr>
          <p:cNvSpPr txBox="1"/>
          <p:nvPr/>
        </p:nvSpPr>
        <p:spPr>
          <a:xfrm>
            <a:off x="2274683" y="556800"/>
            <a:ext cx="4594633"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bg1"/>
                </a:solidFill>
                <a:latin typeface="Bebas Neue"/>
                <a:ea typeface="Bebas Neue"/>
                <a:cs typeface="Bebas Neue"/>
                <a:sym typeface="Bebas Neue"/>
              </a:rPr>
              <a:t>Is it possible to say something about which features the model considers important?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6" name="Google Shape;556;p44"/>
          <p:cNvSpPr txBox="1">
            <a:spLocks noGrp="1"/>
          </p:cNvSpPr>
          <p:nvPr>
            <p:ph type="title" idx="4"/>
          </p:nvPr>
        </p:nvSpPr>
        <p:spPr>
          <a:xfrm>
            <a:off x="716400" y="311937"/>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REDO MODEL WITH IMPORTANT FEATURES ONLY</a:t>
            </a:r>
            <a:endParaRPr dirty="0"/>
          </a:p>
        </p:txBody>
      </p:sp>
      <p:pic>
        <p:nvPicPr>
          <p:cNvPr id="4" name="Picture 3">
            <a:extLst>
              <a:ext uri="{FF2B5EF4-FFF2-40B4-BE49-F238E27FC236}">
                <a16:creationId xmlns:a16="http://schemas.microsoft.com/office/drawing/2014/main" id="{E31D61C4-E8AF-E7EC-5C1D-98EF28D6BBFE}"/>
              </a:ext>
            </a:extLst>
          </p:cNvPr>
          <p:cNvPicPr>
            <a:picLocks noChangeAspect="1"/>
          </p:cNvPicPr>
          <p:nvPr/>
        </p:nvPicPr>
        <p:blipFill>
          <a:blip r:embed="rId3"/>
          <a:stretch>
            <a:fillRect/>
          </a:stretch>
        </p:blipFill>
        <p:spPr>
          <a:xfrm>
            <a:off x="126730" y="1175278"/>
            <a:ext cx="5383054" cy="3336730"/>
          </a:xfrm>
          <a:prstGeom prst="rect">
            <a:avLst/>
          </a:prstGeom>
        </p:spPr>
      </p:pic>
      <p:pic>
        <p:nvPicPr>
          <p:cNvPr id="7" name="Picture 6">
            <a:extLst>
              <a:ext uri="{FF2B5EF4-FFF2-40B4-BE49-F238E27FC236}">
                <a16:creationId xmlns:a16="http://schemas.microsoft.com/office/drawing/2014/main" id="{8795D2AB-FEF6-E06B-75B8-EA3DCD58B593}"/>
              </a:ext>
            </a:extLst>
          </p:cNvPr>
          <p:cNvPicPr>
            <a:picLocks noChangeAspect="1"/>
          </p:cNvPicPr>
          <p:nvPr/>
        </p:nvPicPr>
        <p:blipFill>
          <a:blip r:embed="rId4"/>
          <a:stretch>
            <a:fillRect/>
          </a:stretch>
        </p:blipFill>
        <p:spPr>
          <a:xfrm>
            <a:off x="5595593" y="3409970"/>
            <a:ext cx="3421677" cy="1668925"/>
          </a:xfrm>
          <a:prstGeom prst="rect">
            <a:avLst/>
          </a:prstGeom>
        </p:spPr>
      </p:pic>
      <p:pic>
        <p:nvPicPr>
          <p:cNvPr id="10" name="Picture 9">
            <a:extLst>
              <a:ext uri="{FF2B5EF4-FFF2-40B4-BE49-F238E27FC236}">
                <a16:creationId xmlns:a16="http://schemas.microsoft.com/office/drawing/2014/main" id="{7E1FC9C5-64CC-5776-0688-7E8D6A214749}"/>
              </a:ext>
            </a:extLst>
          </p:cNvPr>
          <p:cNvPicPr>
            <a:picLocks noChangeAspect="1"/>
          </p:cNvPicPr>
          <p:nvPr/>
        </p:nvPicPr>
        <p:blipFill>
          <a:blip r:embed="rId5"/>
          <a:stretch>
            <a:fillRect/>
          </a:stretch>
        </p:blipFill>
        <p:spPr>
          <a:xfrm>
            <a:off x="5595593" y="796137"/>
            <a:ext cx="3421677" cy="2567662"/>
          </a:xfrm>
          <a:prstGeom prst="rect">
            <a:avLst/>
          </a:prstGeom>
        </p:spPr>
      </p:pic>
      <p:sp>
        <p:nvSpPr>
          <p:cNvPr id="2" name="TextBox 1">
            <a:extLst>
              <a:ext uri="{FF2B5EF4-FFF2-40B4-BE49-F238E27FC236}">
                <a16:creationId xmlns:a16="http://schemas.microsoft.com/office/drawing/2014/main" id="{DF59F4C3-8801-7BDF-8C95-0DC587B3C0DC}"/>
              </a:ext>
            </a:extLst>
          </p:cNvPr>
          <p:cNvSpPr txBox="1"/>
          <p:nvPr/>
        </p:nvSpPr>
        <p:spPr>
          <a:xfrm>
            <a:off x="492333" y="4512008"/>
            <a:ext cx="4651847" cy="523220"/>
          </a:xfrm>
          <a:prstGeom prst="rect">
            <a:avLst/>
          </a:prstGeom>
          <a:noFill/>
        </p:spPr>
        <p:txBody>
          <a:bodyPr wrap="square">
            <a:spAutoFit/>
          </a:bodyPr>
          <a:lstStyle/>
          <a:p>
            <a:pPr algn="ctr"/>
            <a:r>
              <a:rPr lang="en-US" b="0" dirty="0" err="1">
                <a:solidFill>
                  <a:schemeClr val="accent1"/>
                </a:solidFill>
                <a:effectLst/>
                <a:latin typeface="Bebas Neue" panose="020B0606020202050201" pitchFamily="34" charset="0"/>
              </a:rPr>
              <a:t>n_estimators</a:t>
            </a:r>
            <a:r>
              <a:rPr lang="en-US" b="0" dirty="0">
                <a:solidFill>
                  <a:schemeClr val="accent1"/>
                </a:solidFill>
                <a:effectLst/>
                <a:latin typeface="Bebas Neue" panose="020B0606020202050201" pitchFamily="34" charset="0"/>
              </a:rPr>
              <a:t>=68,max_depth=4,min_samples_split=6,min_samples_leaf=1,</a:t>
            </a:r>
          </a:p>
          <a:p>
            <a:pPr algn="ctr"/>
            <a:r>
              <a:rPr lang="en-US" b="0" dirty="0" err="1">
                <a:solidFill>
                  <a:schemeClr val="accent1"/>
                </a:solidFill>
                <a:effectLst/>
                <a:latin typeface="Bebas Neue" panose="020B0606020202050201" pitchFamily="34" charset="0"/>
              </a:rPr>
              <a:t>learning_rate</a:t>
            </a:r>
            <a:r>
              <a:rPr lang="en-US" b="0" dirty="0">
                <a:solidFill>
                  <a:schemeClr val="accent1"/>
                </a:solidFill>
                <a:effectLst/>
                <a:latin typeface="Bebas Neue" panose="020B0606020202050201" pitchFamily="34" charset="0"/>
              </a:rPr>
              <a:t>=0.1,subsample=0.75,random_state=42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54"/>
        <p:cNvGrpSpPr/>
        <p:nvPr/>
      </p:nvGrpSpPr>
      <p:grpSpPr>
        <a:xfrm>
          <a:off x="0" y="0"/>
          <a:ext cx="0" cy="0"/>
          <a:chOff x="0" y="0"/>
          <a:chExt cx="0" cy="0"/>
        </a:xfrm>
      </p:grpSpPr>
      <p:sp>
        <p:nvSpPr>
          <p:cNvPr id="455" name="Google Shape;455;p37"/>
          <p:cNvSpPr txBox="1">
            <a:spLocks noGrp="1"/>
          </p:cNvSpPr>
          <p:nvPr>
            <p:ph type="title"/>
          </p:nvPr>
        </p:nvSpPr>
        <p:spPr>
          <a:xfrm>
            <a:off x="720000" y="475488"/>
            <a:ext cx="7711200" cy="1055946"/>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4000" dirty="0">
                <a:solidFill>
                  <a:schemeClr val="accent1"/>
                </a:solidFill>
              </a:rPr>
              <a:t>HOW IS YOUR PREDICTION TASK DEFINED? AND WHAT IS THE MEANING OF THE OUTPUT VARIABLE?</a:t>
            </a:r>
            <a:endParaRPr dirty="0">
              <a:solidFill>
                <a:schemeClr val="accent1"/>
              </a:solidFill>
            </a:endParaRPr>
          </a:p>
        </p:txBody>
      </p:sp>
      <p:sp>
        <p:nvSpPr>
          <p:cNvPr id="5" name="Google Shape;504;p42">
            <a:extLst>
              <a:ext uri="{FF2B5EF4-FFF2-40B4-BE49-F238E27FC236}">
                <a16:creationId xmlns:a16="http://schemas.microsoft.com/office/drawing/2014/main" id="{E52E3133-753C-AA54-2BF1-36E1F9903841}"/>
              </a:ext>
            </a:extLst>
          </p:cNvPr>
          <p:cNvSpPr txBox="1">
            <a:spLocks noGrp="1"/>
          </p:cNvSpPr>
          <p:nvPr>
            <p:ph type="subTitle" idx="1"/>
          </p:nvPr>
        </p:nvSpPr>
        <p:spPr>
          <a:xfrm>
            <a:off x="845300" y="1806033"/>
            <a:ext cx="7453400" cy="15314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bg2"/>
                </a:solidFill>
                <a:latin typeface="Raleway" pitchFamily="2" charset="0"/>
              </a:rPr>
              <a:t>The prediction task would be to build and train a regression model to predict the housing price in the US based on various factors of a house, such as City, House Area in sqm, Number of bedrooms and toilets, Renovation status etc. </a:t>
            </a:r>
          </a:p>
          <a:p>
            <a:pPr marL="0" lvl="0" indent="0" algn="ctr" rtl="0">
              <a:spcBef>
                <a:spcPts val="0"/>
              </a:spcBef>
              <a:spcAft>
                <a:spcPts val="0"/>
              </a:spcAft>
              <a:buNone/>
            </a:pPr>
            <a:endParaRPr lang="en" sz="2000" b="1" dirty="0">
              <a:solidFill>
                <a:schemeClr val="bg2"/>
              </a:solidFill>
              <a:latin typeface="Raleway" pitchFamily="2" charset="0"/>
            </a:endParaRPr>
          </a:p>
          <a:p>
            <a:pPr marL="0" lvl="0" indent="0" algn="ctr" rtl="0">
              <a:spcBef>
                <a:spcPts val="0"/>
              </a:spcBef>
              <a:spcAft>
                <a:spcPts val="0"/>
              </a:spcAft>
              <a:buNone/>
            </a:pPr>
            <a:r>
              <a:rPr lang="en" sz="2000" b="1" dirty="0">
                <a:solidFill>
                  <a:schemeClr val="bg2"/>
                </a:solidFill>
                <a:latin typeface="Raleway" pitchFamily="2" charset="0"/>
              </a:rPr>
              <a:t>The output variable, Price ($), would represent the price of the housing in the US that are paired with its housing factors.</a:t>
            </a:r>
            <a:endParaRPr sz="2000" b="1" dirty="0">
              <a:solidFill>
                <a:schemeClr val="bg2"/>
              </a:solidFill>
              <a:latin typeface="Raleway" pitchFamily="2" charset="0"/>
            </a:endParaRPr>
          </a:p>
        </p:txBody>
      </p:sp>
      <p:pic>
        <p:nvPicPr>
          <p:cNvPr id="3" name="Graphic 2" descr="House outline">
            <a:extLst>
              <a:ext uri="{FF2B5EF4-FFF2-40B4-BE49-F238E27FC236}">
                <a16:creationId xmlns:a16="http://schemas.microsoft.com/office/drawing/2014/main" id="{61640A3C-92CD-DF4B-86B0-CA9F264300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01591" y="4344793"/>
            <a:ext cx="914400" cy="914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grpSp>
        <p:nvGrpSpPr>
          <p:cNvPr id="651" name="Google Shape;651;p47"/>
          <p:cNvGrpSpPr/>
          <p:nvPr/>
        </p:nvGrpSpPr>
        <p:grpSpPr>
          <a:xfrm>
            <a:off x="5644712" y="2726300"/>
            <a:ext cx="3911296" cy="2949048"/>
            <a:chOff x="5232850" y="2202175"/>
            <a:chExt cx="3042153" cy="2293908"/>
          </a:xfrm>
        </p:grpSpPr>
        <p:sp>
          <p:nvSpPr>
            <p:cNvPr id="652" name="Google Shape;652;p47"/>
            <p:cNvSpPr/>
            <p:nvPr/>
          </p:nvSpPr>
          <p:spPr>
            <a:xfrm>
              <a:off x="6192978" y="2202175"/>
              <a:ext cx="1766523" cy="1727454"/>
            </a:xfrm>
            <a:custGeom>
              <a:avLst/>
              <a:gdLst/>
              <a:ahLst/>
              <a:cxnLst/>
              <a:rect l="l" t="t" r="r" b="b"/>
              <a:pathLst>
                <a:path w="40242" h="39352" extrusionOk="0">
                  <a:moveTo>
                    <a:pt x="40242" y="0"/>
                  </a:moveTo>
                  <a:lnTo>
                    <a:pt x="0" y="9595"/>
                  </a:lnTo>
                  <a:lnTo>
                    <a:pt x="320" y="39352"/>
                  </a:lnTo>
                  <a:lnTo>
                    <a:pt x="40242" y="39352"/>
                  </a:lnTo>
                  <a:lnTo>
                    <a:pt x="402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7"/>
            <p:cNvSpPr/>
            <p:nvPr/>
          </p:nvSpPr>
          <p:spPr>
            <a:xfrm>
              <a:off x="5372614" y="2879702"/>
              <a:ext cx="1640801" cy="1506474"/>
            </a:xfrm>
            <a:custGeom>
              <a:avLst/>
              <a:gdLst/>
              <a:ahLst/>
              <a:cxnLst/>
              <a:rect l="l" t="t" r="r" b="b"/>
              <a:pathLst>
                <a:path w="37378" h="34318" extrusionOk="0">
                  <a:moveTo>
                    <a:pt x="37378" y="0"/>
                  </a:moveTo>
                  <a:lnTo>
                    <a:pt x="1" y="8162"/>
                  </a:lnTo>
                  <a:lnTo>
                    <a:pt x="1" y="28937"/>
                  </a:lnTo>
                  <a:lnTo>
                    <a:pt x="37378" y="34318"/>
                  </a:lnTo>
                  <a:lnTo>
                    <a:pt x="37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7"/>
            <p:cNvSpPr/>
            <p:nvPr/>
          </p:nvSpPr>
          <p:spPr>
            <a:xfrm>
              <a:off x="7013299" y="2879702"/>
              <a:ext cx="506094" cy="1507704"/>
            </a:xfrm>
            <a:custGeom>
              <a:avLst/>
              <a:gdLst/>
              <a:ahLst/>
              <a:cxnLst/>
              <a:rect l="l" t="t" r="r" b="b"/>
              <a:pathLst>
                <a:path w="11529" h="34346" extrusionOk="0">
                  <a:moveTo>
                    <a:pt x="1" y="0"/>
                  </a:moveTo>
                  <a:lnTo>
                    <a:pt x="1" y="34346"/>
                  </a:lnTo>
                  <a:lnTo>
                    <a:pt x="11528" y="33039"/>
                  </a:lnTo>
                  <a:lnTo>
                    <a:pt x="11528" y="61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7"/>
            <p:cNvSpPr/>
            <p:nvPr/>
          </p:nvSpPr>
          <p:spPr>
            <a:xfrm>
              <a:off x="5954318" y="3471151"/>
              <a:ext cx="354077" cy="584802"/>
            </a:xfrm>
            <a:custGeom>
              <a:avLst/>
              <a:gdLst/>
              <a:ahLst/>
              <a:cxnLst/>
              <a:rect l="l" t="t" r="r" b="b"/>
              <a:pathLst>
                <a:path w="8066" h="13322" extrusionOk="0">
                  <a:moveTo>
                    <a:pt x="8065" y="0"/>
                  </a:moveTo>
                  <a:lnTo>
                    <a:pt x="0" y="501"/>
                  </a:lnTo>
                  <a:lnTo>
                    <a:pt x="0" y="13321"/>
                  </a:lnTo>
                  <a:lnTo>
                    <a:pt x="8065" y="13321"/>
                  </a:lnTo>
                  <a:lnTo>
                    <a:pt x="80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7"/>
            <p:cNvSpPr/>
            <p:nvPr/>
          </p:nvSpPr>
          <p:spPr>
            <a:xfrm>
              <a:off x="5314057" y="3528522"/>
              <a:ext cx="548763" cy="527428"/>
            </a:xfrm>
            <a:custGeom>
              <a:avLst/>
              <a:gdLst/>
              <a:ahLst/>
              <a:cxnLst/>
              <a:rect l="l" t="t" r="r" b="b"/>
              <a:pathLst>
                <a:path w="12501" h="12015" extrusionOk="0">
                  <a:moveTo>
                    <a:pt x="0" y="0"/>
                  </a:moveTo>
                  <a:lnTo>
                    <a:pt x="0" y="12014"/>
                  </a:lnTo>
                  <a:lnTo>
                    <a:pt x="12501" y="10068"/>
                  </a:lnTo>
                  <a:lnTo>
                    <a:pt x="12501" y="55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7"/>
            <p:cNvSpPr/>
            <p:nvPr/>
          </p:nvSpPr>
          <p:spPr>
            <a:xfrm>
              <a:off x="5954318" y="3471151"/>
              <a:ext cx="354077" cy="104388"/>
            </a:xfrm>
            <a:custGeom>
              <a:avLst/>
              <a:gdLst/>
              <a:ahLst/>
              <a:cxnLst/>
              <a:rect l="l" t="t" r="r" b="b"/>
              <a:pathLst>
                <a:path w="8066" h="2378" extrusionOk="0">
                  <a:moveTo>
                    <a:pt x="8065" y="0"/>
                  </a:moveTo>
                  <a:lnTo>
                    <a:pt x="0" y="501"/>
                  </a:lnTo>
                  <a:lnTo>
                    <a:pt x="8065" y="2378"/>
                  </a:lnTo>
                  <a:lnTo>
                    <a:pt x="8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7"/>
            <p:cNvSpPr/>
            <p:nvPr/>
          </p:nvSpPr>
          <p:spPr>
            <a:xfrm>
              <a:off x="5307912" y="3799533"/>
              <a:ext cx="1208059" cy="587831"/>
            </a:xfrm>
            <a:custGeom>
              <a:avLst/>
              <a:gdLst/>
              <a:ahLst/>
              <a:cxnLst/>
              <a:rect l="l" t="t" r="r" b="b"/>
              <a:pathLst>
                <a:path w="27520" h="13391" extrusionOk="0">
                  <a:moveTo>
                    <a:pt x="27519" y="0"/>
                  </a:moveTo>
                  <a:lnTo>
                    <a:pt x="1" y="2461"/>
                  </a:lnTo>
                  <a:lnTo>
                    <a:pt x="182" y="12125"/>
                  </a:lnTo>
                  <a:lnTo>
                    <a:pt x="27519" y="13391"/>
                  </a:lnTo>
                  <a:lnTo>
                    <a:pt x="275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7"/>
            <p:cNvSpPr/>
            <p:nvPr/>
          </p:nvSpPr>
          <p:spPr>
            <a:xfrm>
              <a:off x="7162236" y="3559644"/>
              <a:ext cx="797222" cy="936378"/>
            </a:xfrm>
            <a:custGeom>
              <a:avLst/>
              <a:gdLst/>
              <a:ahLst/>
              <a:cxnLst/>
              <a:rect l="l" t="t" r="r" b="b"/>
              <a:pathLst>
                <a:path w="18161" h="21331" extrusionOk="0">
                  <a:moveTo>
                    <a:pt x="1" y="0"/>
                  </a:moveTo>
                  <a:lnTo>
                    <a:pt x="1" y="18480"/>
                  </a:lnTo>
                  <a:lnTo>
                    <a:pt x="18161" y="21331"/>
                  </a:lnTo>
                  <a:lnTo>
                    <a:pt x="18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7"/>
            <p:cNvSpPr/>
            <p:nvPr/>
          </p:nvSpPr>
          <p:spPr>
            <a:xfrm>
              <a:off x="6515874" y="3799533"/>
              <a:ext cx="162991" cy="587831"/>
            </a:xfrm>
            <a:custGeom>
              <a:avLst/>
              <a:gdLst/>
              <a:ahLst/>
              <a:cxnLst/>
              <a:rect l="l" t="t" r="r" b="b"/>
              <a:pathLst>
                <a:path w="3713" h="13391" extrusionOk="0">
                  <a:moveTo>
                    <a:pt x="0" y="0"/>
                  </a:moveTo>
                  <a:lnTo>
                    <a:pt x="0" y="13391"/>
                  </a:lnTo>
                  <a:lnTo>
                    <a:pt x="3713" y="12264"/>
                  </a:lnTo>
                  <a:lnTo>
                    <a:pt x="3713" y="1085"/>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7"/>
            <p:cNvSpPr/>
            <p:nvPr/>
          </p:nvSpPr>
          <p:spPr>
            <a:xfrm>
              <a:off x="5861523" y="3552928"/>
              <a:ext cx="47058" cy="285114"/>
            </a:xfrm>
            <a:custGeom>
              <a:avLst/>
              <a:gdLst/>
              <a:ahLst/>
              <a:cxnLst/>
              <a:rect l="l" t="t" r="r" b="b"/>
              <a:pathLst>
                <a:path w="1072" h="6495" extrusionOk="0">
                  <a:moveTo>
                    <a:pt x="1" y="0"/>
                  </a:moveTo>
                  <a:lnTo>
                    <a:pt x="1" y="6494"/>
                  </a:lnTo>
                  <a:lnTo>
                    <a:pt x="1072" y="6411"/>
                  </a:lnTo>
                  <a:lnTo>
                    <a:pt x="780" y="445"/>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7"/>
            <p:cNvSpPr/>
            <p:nvPr/>
          </p:nvSpPr>
          <p:spPr>
            <a:xfrm>
              <a:off x="7959380" y="2202175"/>
              <a:ext cx="315623" cy="2293908"/>
            </a:xfrm>
            <a:custGeom>
              <a:avLst/>
              <a:gdLst/>
              <a:ahLst/>
              <a:cxnLst/>
              <a:rect l="l" t="t" r="r" b="b"/>
              <a:pathLst>
                <a:path w="7190" h="52256" extrusionOk="0">
                  <a:moveTo>
                    <a:pt x="1" y="0"/>
                  </a:moveTo>
                  <a:lnTo>
                    <a:pt x="1" y="52256"/>
                  </a:lnTo>
                  <a:lnTo>
                    <a:pt x="7190" y="49781"/>
                  </a:lnTo>
                  <a:lnTo>
                    <a:pt x="6397" y="123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7"/>
            <p:cNvSpPr/>
            <p:nvPr/>
          </p:nvSpPr>
          <p:spPr>
            <a:xfrm>
              <a:off x="5232850" y="3799533"/>
              <a:ext cx="1283124" cy="108076"/>
            </a:xfrm>
            <a:custGeom>
              <a:avLst/>
              <a:gdLst/>
              <a:ahLst/>
              <a:cxnLst/>
              <a:rect l="l" t="t" r="r" b="b"/>
              <a:pathLst>
                <a:path w="29230" h="2462" extrusionOk="0">
                  <a:moveTo>
                    <a:pt x="25948" y="0"/>
                  </a:moveTo>
                  <a:lnTo>
                    <a:pt x="1" y="1947"/>
                  </a:lnTo>
                  <a:lnTo>
                    <a:pt x="1711" y="2461"/>
                  </a:lnTo>
                  <a:lnTo>
                    <a:pt x="29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966;p62">
            <a:extLst>
              <a:ext uri="{FF2B5EF4-FFF2-40B4-BE49-F238E27FC236}">
                <a16:creationId xmlns:a16="http://schemas.microsoft.com/office/drawing/2014/main" id="{EF26AB88-3305-870D-D02F-728D4F33AB43}"/>
              </a:ext>
            </a:extLst>
          </p:cNvPr>
          <p:cNvSpPr txBox="1">
            <a:spLocks noGrp="1"/>
          </p:cNvSpPr>
          <p:nvPr>
            <p:ph type="title"/>
          </p:nvPr>
        </p:nvSpPr>
        <p:spPr>
          <a:xfrm>
            <a:off x="649405" y="674222"/>
            <a:ext cx="3100616" cy="10053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u="sng" dirty="0">
                <a:latin typeface="Bebas Neue" panose="020B0606020202050201" pitchFamily="34" charset="0"/>
              </a:rPr>
              <a:t>CONCLUSION</a:t>
            </a:r>
            <a:endParaRPr sz="6000" u="sng" dirty="0">
              <a:latin typeface="Bebas Neue" panose="020B0606020202050201" pitchFamily="34" charset="0"/>
            </a:endParaRPr>
          </a:p>
        </p:txBody>
      </p:sp>
      <p:sp>
        <p:nvSpPr>
          <p:cNvPr id="7" name="Google Shape;603;p45">
            <a:extLst>
              <a:ext uri="{FF2B5EF4-FFF2-40B4-BE49-F238E27FC236}">
                <a16:creationId xmlns:a16="http://schemas.microsoft.com/office/drawing/2014/main" id="{E7ED62CD-A47F-CBB4-CE7B-62AEB6C0AA07}"/>
              </a:ext>
            </a:extLst>
          </p:cNvPr>
          <p:cNvSpPr txBox="1"/>
          <p:nvPr/>
        </p:nvSpPr>
        <p:spPr>
          <a:xfrm>
            <a:off x="649405" y="1911867"/>
            <a:ext cx="6519913" cy="1457854"/>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dirty="0">
                <a:solidFill>
                  <a:schemeClr val="bg1"/>
                </a:solidFill>
                <a:latin typeface="Bebas Neue"/>
                <a:ea typeface="Bebas Neue"/>
                <a:cs typeface="Bebas Neue"/>
                <a:sym typeface="Bebas Neue"/>
              </a:rPr>
              <a:t>In conclusion, even though the model may not have performed as well as expected likely due to weak relationships between the features and output variable, it still performs better in comparison to a dummy regressor, and there are still improvements that could be, and were made on the model.</a:t>
            </a:r>
          </a:p>
        </p:txBody>
      </p:sp>
      <p:grpSp>
        <p:nvGrpSpPr>
          <p:cNvPr id="8" name="Google Shape;1449;p72">
            <a:extLst>
              <a:ext uri="{FF2B5EF4-FFF2-40B4-BE49-F238E27FC236}">
                <a16:creationId xmlns:a16="http://schemas.microsoft.com/office/drawing/2014/main" id="{3871B13E-8908-66DE-CB88-47E2414E6A0E}"/>
              </a:ext>
            </a:extLst>
          </p:cNvPr>
          <p:cNvGrpSpPr/>
          <p:nvPr/>
        </p:nvGrpSpPr>
        <p:grpSpPr>
          <a:xfrm>
            <a:off x="-291704" y="3413878"/>
            <a:ext cx="1026221" cy="1733110"/>
            <a:chOff x="719988" y="2899567"/>
            <a:chExt cx="1026221" cy="1733110"/>
          </a:xfrm>
        </p:grpSpPr>
        <p:sp>
          <p:nvSpPr>
            <p:cNvPr id="9" name="Google Shape;1450;p72">
              <a:extLst>
                <a:ext uri="{FF2B5EF4-FFF2-40B4-BE49-F238E27FC236}">
                  <a16:creationId xmlns:a16="http://schemas.microsoft.com/office/drawing/2014/main" id="{F6BE202B-7558-528B-0C70-21E909F5EC1C}"/>
                </a:ext>
              </a:extLst>
            </p:cNvPr>
            <p:cNvSpPr/>
            <p:nvPr/>
          </p:nvSpPr>
          <p:spPr>
            <a:xfrm flipH="1">
              <a:off x="719988" y="2899567"/>
              <a:ext cx="288758" cy="1733110"/>
            </a:xfrm>
            <a:custGeom>
              <a:avLst/>
              <a:gdLst/>
              <a:ahLst/>
              <a:cxnLst/>
              <a:rect l="l" t="t" r="r" b="b"/>
              <a:pathLst>
                <a:path w="5118" h="30718" extrusionOk="0">
                  <a:moveTo>
                    <a:pt x="0" y="1"/>
                  </a:moveTo>
                  <a:lnTo>
                    <a:pt x="0" y="30717"/>
                  </a:lnTo>
                  <a:lnTo>
                    <a:pt x="5117" y="30717"/>
                  </a:lnTo>
                  <a:lnTo>
                    <a:pt x="4353" y="504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51;p72">
              <a:extLst>
                <a:ext uri="{FF2B5EF4-FFF2-40B4-BE49-F238E27FC236}">
                  <a16:creationId xmlns:a16="http://schemas.microsoft.com/office/drawing/2014/main" id="{1C065996-8E0F-301C-3318-A5CB216DDF3C}"/>
                </a:ext>
              </a:extLst>
            </p:cNvPr>
            <p:cNvSpPr/>
            <p:nvPr/>
          </p:nvSpPr>
          <p:spPr>
            <a:xfrm flipH="1">
              <a:off x="1008687" y="2899567"/>
              <a:ext cx="737522" cy="1733110"/>
            </a:xfrm>
            <a:custGeom>
              <a:avLst/>
              <a:gdLst/>
              <a:ahLst/>
              <a:cxnLst/>
              <a:rect l="l" t="t" r="r" b="b"/>
              <a:pathLst>
                <a:path w="13072" h="30718" extrusionOk="0">
                  <a:moveTo>
                    <a:pt x="13071" y="1"/>
                  </a:moveTo>
                  <a:lnTo>
                    <a:pt x="1" y="2309"/>
                  </a:lnTo>
                  <a:lnTo>
                    <a:pt x="1" y="30717"/>
                  </a:lnTo>
                  <a:lnTo>
                    <a:pt x="13071" y="30717"/>
                  </a:lnTo>
                  <a:lnTo>
                    <a:pt x="13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52;p72">
              <a:extLst>
                <a:ext uri="{FF2B5EF4-FFF2-40B4-BE49-F238E27FC236}">
                  <a16:creationId xmlns:a16="http://schemas.microsoft.com/office/drawing/2014/main" id="{28AB7936-99EB-598C-4066-C966C4EA2365}"/>
                </a:ext>
              </a:extLst>
            </p:cNvPr>
            <p:cNvSpPr/>
            <p:nvPr/>
          </p:nvSpPr>
          <p:spPr>
            <a:xfrm flipH="1">
              <a:off x="1433135" y="3180425"/>
              <a:ext cx="181277" cy="210334"/>
            </a:xfrm>
            <a:custGeom>
              <a:avLst/>
              <a:gdLst/>
              <a:ahLst/>
              <a:cxnLst/>
              <a:rect l="l" t="t" r="r" b="b"/>
              <a:pathLst>
                <a:path w="3213" h="3728" extrusionOk="0">
                  <a:moveTo>
                    <a:pt x="3102" y="1"/>
                  </a:moveTo>
                  <a:lnTo>
                    <a:pt x="1" y="488"/>
                  </a:lnTo>
                  <a:lnTo>
                    <a:pt x="15" y="3727"/>
                  </a:lnTo>
                  <a:lnTo>
                    <a:pt x="3213" y="3505"/>
                  </a:lnTo>
                  <a:lnTo>
                    <a:pt x="31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53;p72">
              <a:extLst>
                <a:ext uri="{FF2B5EF4-FFF2-40B4-BE49-F238E27FC236}">
                  <a16:creationId xmlns:a16="http://schemas.microsoft.com/office/drawing/2014/main" id="{38A51B65-2693-9908-5F7A-4696AD8C00C4}"/>
                </a:ext>
              </a:extLst>
            </p:cNvPr>
            <p:cNvSpPr/>
            <p:nvPr/>
          </p:nvSpPr>
          <p:spPr>
            <a:xfrm flipH="1">
              <a:off x="1433135" y="3211851"/>
              <a:ext cx="156960" cy="177328"/>
            </a:xfrm>
            <a:custGeom>
              <a:avLst/>
              <a:gdLst/>
              <a:ahLst/>
              <a:cxnLst/>
              <a:rect l="l" t="t" r="r" b="b"/>
              <a:pathLst>
                <a:path w="2782" h="3143" extrusionOk="0">
                  <a:moveTo>
                    <a:pt x="2684" y="0"/>
                  </a:moveTo>
                  <a:lnTo>
                    <a:pt x="1" y="375"/>
                  </a:lnTo>
                  <a:lnTo>
                    <a:pt x="42" y="3143"/>
                  </a:lnTo>
                  <a:lnTo>
                    <a:pt x="2782" y="2948"/>
                  </a:lnTo>
                  <a:lnTo>
                    <a:pt x="26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54;p72">
              <a:extLst>
                <a:ext uri="{FF2B5EF4-FFF2-40B4-BE49-F238E27FC236}">
                  <a16:creationId xmlns:a16="http://schemas.microsoft.com/office/drawing/2014/main" id="{07676E0B-20F9-3033-7105-59D007160512}"/>
                </a:ext>
              </a:extLst>
            </p:cNvPr>
            <p:cNvSpPr/>
            <p:nvPr/>
          </p:nvSpPr>
          <p:spPr>
            <a:xfrm flipH="1">
              <a:off x="1161699" y="3155318"/>
              <a:ext cx="180488" cy="210334"/>
            </a:xfrm>
            <a:custGeom>
              <a:avLst/>
              <a:gdLst/>
              <a:ahLst/>
              <a:cxnLst/>
              <a:rect l="l" t="t" r="r" b="b"/>
              <a:pathLst>
                <a:path w="3199" h="3728" extrusionOk="0">
                  <a:moveTo>
                    <a:pt x="3102" y="1"/>
                  </a:moveTo>
                  <a:lnTo>
                    <a:pt x="1" y="488"/>
                  </a:lnTo>
                  <a:lnTo>
                    <a:pt x="15" y="3727"/>
                  </a:lnTo>
                  <a:lnTo>
                    <a:pt x="3199" y="3505"/>
                  </a:lnTo>
                  <a:lnTo>
                    <a:pt x="31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55;p72">
              <a:extLst>
                <a:ext uri="{FF2B5EF4-FFF2-40B4-BE49-F238E27FC236}">
                  <a16:creationId xmlns:a16="http://schemas.microsoft.com/office/drawing/2014/main" id="{612416A0-E7BA-97C9-AAC0-A1B354DA270A}"/>
                </a:ext>
              </a:extLst>
            </p:cNvPr>
            <p:cNvSpPr/>
            <p:nvPr/>
          </p:nvSpPr>
          <p:spPr>
            <a:xfrm flipH="1">
              <a:off x="1161699" y="3187478"/>
              <a:ext cx="156171" cy="176595"/>
            </a:xfrm>
            <a:custGeom>
              <a:avLst/>
              <a:gdLst/>
              <a:ahLst/>
              <a:cxnLst/>
              <a:rect l="l" t="t" r="r" b="b"/>
              <a:pathLst>
                <a:path w="2768" h="3130" extrusionOk="0">
                  <a:moveTo>
                    <a:pt x="2684" y="1"/>
                  </a:moveTo>
                  <a:lnTo>
                    <a:pt x="1" y="363"/>
                  </a:lnTo>
                  <a:lnTo>
                    <a:pt x="43" y="3130"/>
                  </a:lnTo>
                  <a:lnTo>
                    <a:pt x="2768" y="2935"/>
                  </a:lnTo>
                  <a:lnTo>
                    <a:pt x="2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56;p72">
              <a:extLst>
                <a:ext uri="{FF2B5EF4-FFF2-40B4-BE49-F238E27FC236}">
                  <a16:creationId xmlns:a16="http://schemas.microsoft.com/office/drawing/2014/main" id="{0FC7F668-5B50-59A0-76F1-098B1D6F0435}"/>
                </a:ext>
              </a:extLst>
            </p:cNvPr>
            <p:cNvSpPr/>
            <p:nvPr/>
          </p:nvSpPr>
          <p:spPr>
            <a:xfrm flipH="1">
              <a:off x="1448819" y="3477758"/>
              <a:ext cx="180488" cy="211124"/>
            </a:xfrm>
            <a:custGeom>
              <a:avLst/>
              <a:gdLst/>
              <a:ahLst/>
              <a:cxnLst/>
              <a:rect l="l" t="t" r="r" b="b"/>
              <a:pathLst>
                <a:path w="3199" h="3742" extrusionOk="0">
                  <a:moveTo>
                    <a:pt x="3101" y="1"/>
                  </a:moveTo>
                  <a:lnTo>
                    <a:pt x="0" y="501"/>
                  </a:lnTo>
                  <a:lnTo>
                    <a:pt x="14" y="3741"/>
                  </a:lnTo>
                  <a:lnTo>
                    <a:pt x="3199" y="3505"/>
                  </a:lnTo>
                  <a:lnTo>
                    <a:pt x="3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57;p72">
              <a:extLst>
                <a:ext uri="{FF2B5EF4-FFF2-40B4-BE49-F238E27FC236}">
                  <a16:creationId xmlns:a16="http://schemas.microsoft.com/office/drawing/2014/main" id="{E8B2F9D2-0FE2-34C8-353E-0F9EB7829B27}"/>
                </a:ext>
              </a:extLst>
            </p:cNvPr>
            <p:cNvSpPr/>
            <p:nvPr/>
          </p:nvSpPr>
          <p:spPr>
            <a:xfrm flipH="1">
              <a:off x="1448819" y="3509918"/>
              <a:ext cx="156171" cy="176595"/>
            </a:xfrm>
            <a:custGeom>
              <a:avLst/>
              <a:gdLst/>
              <a:ahLst/>
              <a:cxnLst/>
              <a:rect l="l" t="t" r="r" b="b"/>
              <a:pathLst>
                <a:path w="2768" h="3130" extrusionOk="0">
                  <a:moveTo>
                    <a:pt x="2684" y="1"/>
                  </a:moveTo>
                  <a:lnTo>
                    <a:pt x="1" y="363"/>
                  </a:lnTo>
                  <a:lnTo>
                    <a:pt x="42" y="3130"/>
                  </a:lnTo>
                  <a:lnTo>
                    <a:pt x="2768" y="2935"/>
                  </a:lnTo>
                  <a:lnTo>
                    <a:pt x="2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58;p72">
              <a:extLst>
                <a:ext uri="{FF2B5EF4-FFF2-40B4-BE49-F238E27FC236}">
                  <a16:creationId xmlns:a16="http://schemas.microsoft.com/office/drawing/2014/main" id="{B283F9F4-842B-E1FD-B111-A31398521305}"/>
                </a:ext>
              </a:extLst>
            </p:cNvPr>
            <p:cNvSpPr/>
            <p:nvPr/>
          </p:nvSpPr>
          <p:spPr>
            <a:xfrm flipH="1">
              <a:off x="1176594" y="3452651"/>
              <a:ext cx="181277" cy="211124"/>
            </a:xfrm>
            <a:custGeom>
              <a:avLst/>
              <a:gdLst/>
              <a:ahLst/>
              <a:cxnLst/>
              <a:rect l="l" t="t" r="r" b="b"/>
              <a:pathLst>
                <a:path w="3213" h="3742" extrusionOk="0">
                  <a:moveTo>
                    <a:pt x="3115" y="1"/>
                  </a:moveTo>
                  <a:lnTo>
                    <a:pt x="1" y="501"/>
                  </a:lnTo>
                  <a:lnTo>
                    <a:pt x="28" y="3741"/>
                  </a:lnTo>
                  <a:lnTo>
                    <a:pt x="3213" y="3519"/>
                  </a:lnTo>
                  <a:lnTo>
                    <a:pt x="31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59;p72">
              <a:extLst>
                <a:ext uri="{FF2B5EF4-FFF2-40B4-BE49-F238E27FC236}">
                  <a16:creationId xmlns:a16="http://schemas.microsoft.com/office/drawing/2014/main" id="{506CBD22-EB39-81B0-1D81-E788F2D4A86D}"/>
                </a:ext>
              </a:extLst>
            </p:cNvPr>
            <p:cNvSpPr/>
            <p:nvPr/>
          </p:nvSpPr>
          <p:spPr>
            <a:xfrm flipH="1">
              <a:off x="1176594" y="3484867"/>
              <a:ext cx="156171" cy="176538"/>
            </a:xfrm>
            <a:custGeom>
              <a:avLst/>
              <a:gdLst/>
              <a:ahLst/>
              <a:cxnLst/>
              <a:rect l="l" t="t" r="r" b="b"/>
              <a:pathLst>
                <a:path w="2768" h="3129" extrusionOk="0">
                  <a:moveTo>
                    <a:pt x="2684" y="0"/>
                  </a:moveTo>
                  <a:lnTo>
                    <a:pt x="1" y="362"/>
                  </a:lnTo>
                  <a:lnTo>
                    <a:pt x="42" y="3129"/>
                  </a:lnTo>
                  <a:lnTo>
                    <a:pt x="2768" y="2948"/>
                  </a:lnTo>
                  <a:lnTo>
                    <a:pt x="26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26;p54">
            <a:extLst>
              <a:ext uri="{FF2B5EF4-FFF2-40B4-BE49-F238E27FC236}">
                <a16:creationId xmlns:a16="http://schemas.microsoft.com/office/drawing/2014/main" id="{013045CE-8CF7-DBDE-6631-C5319854D907}"/>
              </a:ext>
            </a:extLst>
          </p:cNvPr>
          <p:cNvSpPr/>
          <p:nvPr/>
        </p:nvSpPr>
        <p:spPr>
          <a:xfrm>
            <a:off x="1419007" y="1295232"/>
            <a:ext cx="838500" cy="8385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lt1"/>
                </a:solidFill>
                <a:latin typeface="Bebas Neue"/>
                <a:ea typeface="Bebas Neue"/>
                <a:cs typeface="Bebas Neue"/>
                <a:sym typeface="Bebas Neue"/>
              </a:rPr>
              <a:t>01</a:t>
            </a:r>
            <a:endParaRPr sz="4000" dirty="0">
              <a:solidFill>
                <a:schemeClr val="lt1"/>
              </a:solidFill>
              <a:latin typeface="Bebas Neue"/>
              <a:ea typeface="Bebas Neue"/>
              <a:cs typeface="Bebas Neue"/>
              <a:sym typeface="Bebas Neue"/>
            </a:endParaRPr>
          </a:p>
        </p:txBody>
      </p:sp>
      <p:sp>
        <p:nvSpPr>
          <p:cNvPr id="3" name="Google Shape;535;p43">
            <a:extLst>
              <a:ext uri="{FF2B5EF4-FFF2-40B4-BE49-F238E27FC236}">
                <a16:creationId xmlns:a16="http://schemas.microsoft.com/office/drawing/2014/main" id="{E168CE80-258E-89A5-6C39-7F023C735673}"/>
              </a:ext>
            </a:extLst>
          </p:cNvPr>
          <p:cNvSpPr txBox="1">
            <a:spLocks/>
          </p:cNvSpPr>
          <p:nvPr/>
        </p:nvSpPr>
        <p:spPr>
          <a:xfrm>
            <a:off x="1471046" y="93615"/>
            <a:ext cx="6201908" cy="62918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4000" dirty="0">
                <a:solidFill>
                  <a:schemeClr val="bg1"/>
                </a:solidFill>
                <a:latin typeface="Bebas Neue" panose="020B0606020202050201" pitchFamily="34" charset="0"/>
              </a:rPr>
              <a:t>Stuff that were not implemented</a:t>
            </a:r>
          </a:p>
        </p:txBody>
      </p:sp>
      <p:sp>
        <p:nvSpPr>
          <p:cNvPr id="4" name="Google Shape;603;p45">
            <a:extLst>
              <a:ext uri="{FF2B5EF4-FFF2-40B4-BE49-F238E27FC236}">
                <a16:creationId xmlns:a16="http://schemas.microsoft.com/office/drawing/2014/main" id="{113BB2EE-7C09-8276-DE9F-D1F88D9894AD}"/>
              </a:ext>
            </a:extLst>
          </p:cNvPr>
          <p:cNvSpPr txBox="1"/>
          <p:nvPr/>
        </p:nvSpPr>
        <p:spPr>
          <a:xfrm>
            <a:off x="2424280" y="1295232"/>
            <a:ext cx="5336969" cy="838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3200" dirty="0">
                <a:solidFill>
                  <a:schemeClr val="bg1"/>
                </a:solidFill>
                <a:latin typeface="Bebas Neue"/>
                <a:ea typeface="Bebas Neue"/>
                <a:cs typeface="Bebas Neue"/>
                <a:sym typeface="Bebas Neue"/>
              </a:rPr>
              <a:t>VALIDATION SET + COMPARING MODELS ON VALIDATION SET</a:t>
            </a:r>
          </a:p>
        </p:txBody>
      </p:sp>
      <p:sp>
        <p:nvSpPr>
          <p:cNvPr id="5" name="Google Shape;826;p54">
            <a:extLst>
              <a:ext uri="{FF2B5EF4-FFF2-40B4-BE49-F238E27FC236}">
                <a16:creationId xmlns:a16="http://schemas.microsoft.com/office/drawing/2014/main" id="{37E5EC8B-9F63-BF37-2AF4-A220E31F3DF2}"/>
              </a:ext>
            </a:extLst>
          </p:cNvPr>
          <p:cNvSpPr/>
          <p:nvPr/>
        </p:nvSpPr>
        <p:spPr>
          <a:xfrm>
            <a:off x="1419007" y="2353224"/>
            <a:ext cx="838500" cy="8385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lt1"/>
                </a:solidFill>
                <a:latin typeface="Bebas Neue"/>
                <a:ea typeface="Bebas Neue"/>
                <a:cs typeface="Bebas Neue"/>
                <a:sym typeface="Bebas Neue"/>
              </a:rPr>
              <a:t>02</a:t>
            </a:r>
            <a:endParaRPr sz="4000" dirty="0">
              <a:solidFill>
                <a:schemeClr val="lt1"/>
              </a:solidFill>
              <a:latin typeface="Bebas Neue"/>
              <a:ea typeface="Bebas Neue"/>
              <a:cs typeface="Bebas Neue"/>
              <a:sym typeface="Bebas Neue"/>
            </a:endParaRPr>
          </a:p>
        </p:txBody>
      </p:sp>
      <p:sp>
        <p:nvSpPr>
          <p:cNvPr id="6" name="Google Shape;603;p45">
            <a:extLst>
              <a:ext uri="{FF2B5EF4-FFF2-40B4-BE49-F238E27FC236}">
                <a16:creationId xmlns:a16="http://schemas.microsoft.com/office/drawing/2014/main" id="{C5DDB1AB-F4F0-AAAB-8D9E-A7C501739241}"/>
              </a:ext>
            </a:extLst>
          </p:cNvPr>
          <p:cNvSpPr txBox="1"/>
          <p:nvPr/>
        </p:nvSpPr>
        <p:spPr>
          <a:xfrm>
            <a:off x="2424280" y="2353224"/>
            <a:ext cx="5336969" cy="838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3200" dirty="0">
                <a:solidFill>
                  <a:schemeClr val="bg1"/>
                </a:solidFill>
                <a:latin typeface="Bebas Neue"/>
                <a:ea typeface="Bebas Neue"/>
                <a:cs typeface="Bebas Neue"/>
                <a:sym typeface="Bebas Neue"/>
              </a:rPr>
              <a:t>FIX SKEWNESS OF output variable</a:t>
            </a:r>
          </a:p>
        </p:txBody>
      </p:sp>
      <p:sp>
        <p:nvSpPr>
          <p:cNvPr id="7" name="Google Shape;826;p54">
            <a:extLst>
              <a:ext uri="{FF2B5EF4-FFF2-40B4-BE49-F238E27FC236}">
                <a16:creationId xmlns:a16="http://schemas.microsoft.com/office/drawing/2014/main" id="{16539900-8EE6-5B4A-3FFC-93B933AA6F54}"/>
              </a:ext>
            </a:extLst>
          </p:cNvPr>
          <p:cNvSpPr/>
          <p:nvPr/>
        </p:nvSpPr>
        <p:spPr>
          <a:xfrm>
            <a:off x="1419007" y="3411216"/>
            <a:ext cx="838500" cy="8385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lt1"/>
                </a:solidFill>
                <a:latin typeface="Bebas Neue"/>
                <a:ea typeface="Bebas Neue"/>
                <a:cs typeface="Bebas Neue"/>
                <a:sym typeface="Bebas Neue"/>
              </a:rPr>
              <a:t>03</a:t>
            </a:r>
            <a:endParaRPr sz="4000" dirty="0">
              <a:solidFill>
                <a:schemeClr val="lt1"/>
              </a:solidFill>
              <a:latin typeface="Bebas Neue"/>
              <a:ea typeface="Bebas Neue"/>
              <a:cs typeface="Bebas Neue"/>
              <a:sym typeface="Bebas Neue"/>
            </a:endParaRPr>
          </a:p>
        </p:txBody>
      </p:sp>
      <p:sp>
        <p:nvSpPr>
          <p:cNvPr id="8" name="Google Shape;603;p45">
            <a:extLst>
              <a:ext uri="{FF2B5EF4-FFF2-40B4-BE49-F238E27FC236}">
                <a16:creationId xmlns:a16="http://schemas.microsoft.com/office/drawing/2014/main" id="{0B5F0386-ABE9-144D-6FD8-267E961F10D7}"/>
              </a:ext>
            </a:extLst>
          </p:cNvPr>
          <p:cNvSpPr txBox="1"/>
          <p:nvPr/>
        </p:nvSpPr>
        <p:spPr>
          <a:xfrm>
            <a:off x="2424280" y="3411216"/>
            <a:ext cx="5336969" cy="838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3200" dirty="0">
                <a:solidFill>
                  <a:schemeClr val="bg1"/>
                </a:solidFill>
                <a:latin typeface="Bebas Neue"/>
                <a:ea typeface="Bebas Neue"/>
                <a:cs typeface="Bebas Neue"/>
                <a:sym typeface="Bebas Neue"/>
              </a:rPr>
              <a:t>REMOVE OUTLIERS FROM TRAIN DATASET</a:t>
            </a:r>
          </a:p>
        </p:txBody>
      </p:sp>
    </p:spTree>
    <p:extLst>
      <p:ext uri="{BB962C8B-B14F-4D97-AF65-F5344CB8AC3E}">
        <p14:creationId xmlns:p14="http://schemas.microsoft.com/office/powerpoint/2010/main" val="195487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078;p70">
            <a:extLst>
              <a:ext uri="{FF2B5EF4-FFF2-40B4-BE49-F238E27FC236}">
                <a16:creationId xmlns:a16="http://schemas.microsoft.com/office/drawing/2014/main" id="{53C49104-3D88-F106-D4CF-32A93A781C38}"/>
              </a:ext>
            </a:extLst>
          </p:cNvPr>
          <p:cNvGrpSpPr/>
          <p:nvPr/>
        </p:nvGrpSpPr>
        <p:grpSpPr>
          <a:xfrm>
            <a:off x="3735010" y="1112400"/>
            <a:ext cx="6123315" cy="4408092"/>
            <a:chOff x="3735010" y="1112400"/>
            <a:chExt cx="6123315" cy="4408092"/>
          </a:xfrm>
        </p:grpSpPr>
        <p:sp>
          <p:nvSpPr>
            <p:cNvPr id="4" name="Google Shape;1079;p70">
              <a:extLst>
                <a:ext uri="{FF2B5EF4-FFF2-40B4-BE49-F238E27FC236}">
                  <a16:creationId xmlns:a16="http://schemas.microsoft.com/office/drawing/2014/main" id="{A941DCCE-E52D-F4E9-2F80-7B897FAF19F9}"/>
                </a:ext>
              </a:extLst>
            </p:cNvPr>
            <p:cNvSpPr/>
            <p:nvPr/>
          </p:nvSpPr>
          <p:spPr>
            <a:xfrm>
              <a:off x="4279375" y="1112400"/>
              <a:ext cx="3997200" cy="39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80;p70">
              <a:extLst>
                <a:ext uri="{FF2B5EF4-FFF2-40B4-BE49-F238E27FC236}">
                  <a16:creationId xmlns:a16="http://schemas.microsoft.com/office/drawing/2014/main" id="{19267930-890E-C782-393E-9736E745BCA1}"/>
                </a:ext>
              </a:extLst>
            </p:cNvPr>
            <p:cNvSpPr/>
            <p:nvPr/>
          </p:nvSpPr>
          <p:spPr>
            <a:xfrm flipH="1">
              <a:off x="6170781" y="2892633"/>
              <a:ext cx="1642978" cy="2537378"/>
            </a:xfrm>
            <a:custGeom>
              <a:avLst/>
              <a:gdLst/>
              <a:ahLst/>
              <a:cxnLst/>
              <a:rect l="l" t="t" r="r" b="b"/>
              <a:pathLst>
                <a:path w="35097" h="54203" extrusionOk="0">
                  <a:moveTo>
                    <a:pt x="27546" y="1"/>
                  </a:moveTo>
                  <a:cubicBezTo>
                    <a:pt x="17549" y="474"/>
                    <a:pt x="14128" y="849"/>
                    <a:pt x="14128" y="849"/>
                  </a:cubicBezTo>
                  <a:lnTo>
                    <a:pt x="0" y="48015"/>
                  </a:lnTo>
                  <a:lnTo>
                    <a:pt x="35097" y="54203"/>
                  </a:lnTo>
                  <a:lnTo>
                    <a:pt x="27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81;p70">
              <a:extLst>
                <a:ext uri="{FF2B5EF4-FFF2-40B4-BE49-F238E27FC236}">
                  <a16:creationId xmlns:a16="http://schemas.microsoft.com/office/drawing/2014/main" id="{D8457EB5-D142-3B56-347D-FC987EE571A0}"/>
                </a:ext>
              </a:extLst>
            </p:cNvPr>
            <p:cNvSpPr/>
            <p:nvPr/>
          </p:nvSpPr>
          <p:spPr>
            <a:xfrm flipH="1">
              <a:off x="4678831" y="2891369"/>
              <a:ext cx="1846753" cy="1842165"/>
            </a:xfrm>
            <a:custGeom>
              <a:avLst/>
              <a:gdLst/>
              <a:ahLst/>
              <a:cxnLst/>
              <a:rect l="l" t="t" r="r" b="b"/>
              <a:pathLst>
                <a:path w="39450" h="39352" extrusionOk="0">
                  <a:moveTo>
                    <a:pt x="1" y="0"/>
                  </a:moveTo>
                  <a:lnTo>
                    <a:pt x="1" y="39352"/>
                  </a:lnTo>
                  <a:lnTo>
                    <a:pt x="39130" y="39352"/>
                  </a:lnTo>
                  <a:lnTo>
                    <a:pt x="39449" y="959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2;p70">
              <a:extLst>
                <a:ext uri="{FF2B5EF4-FFF2-40B4-BE49-F238E27FC236}">
                  <a16:creationId xmlns:a16="http://schemas.microsoft.com/office/drawing/2014/main" id="{CD51893B-6DD2-E146-62D0-ECD41855EE27}"/>
                </a:ext>
              </a:extLst>
            </p:cNvPr>
            <p:cNvSpPr/>
            <p:nvPr/>
          </p:nvSpPr>
          <p:spPr>
            <a:xfrm flipH="1">
              <a:off x="3804007" y="3613867"/>
              <a:ext cx="1749758" cy="1606558"/>
            </a:xfrm>
            <a:custGeom>
              <a:avLst/>
              <a:gdLst/>
              <a:ahLst/>
              <a:cxnLst/>
              <a:rect l="l" t="t" r="r" b="b"/>
              <a:pathLst>
                <a:path w="37378" h="34319" extrusionOk="0">
                  <a:moveTo>
                    <a:pt x="1" y="1"/>
                  </a:moveTo>
                  <a:lnTo>
                    <a:pt x="1" y="34319"/>
                  </a:lnTo>
                  <a:lnTo>
                    <a:pt x="37378" y="28937"/>
                  </a:lnTo>
                  <a:lnTo>
                    <a:pt x="37378" y="816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83;p70">
              <a:extLst>
                <a:ext uri="{FF2B5EF4-FFF2-40B4-BE49-F238E27FC236}">
                  <a16:creationId xmlns:a16="http://schemas.microsoft.com/office/drawing/2014/main" id="{AB361E8E-6DC5-60DA-34CF-D89DA44DC941}"/>
                </a:ext>
              </a:extLst>
            </p:cNvPr>
            <p:cNvSpPr/>
            <p:nvPr/>
          </p:nvSpPr>
          <p:spPr>
            <a:xfrm flipH="1">
              <a:off x="5553713" y="3613867"/>
              <a:ext cx="539654" cy="1607869"/>
            </a:xfrm>
            <a:custGeom>
              <a:avLst/>
              <a:gdLst/>
              <a:ahLst/>
              <a:cxnLst/>
              <a:rect l="l" t="t" r="r" b="b"/>
              <a:pathLst>
                <a:path w="11528" h="34347" extrusionOk="0">
                  <a:moveTo>
                    <a:pt x="11528" y="1"/>
                  </a:moveTo>
                  <a:lnTo>
                    <a:pt x="1" y="6119"/>
                  </a:lnTo>
                  <a:lnTo>
                    <a:pt x="1" y="33025"/>
                  </a:lnTo>
                  <a:lnTo>
                    <a:pt x="11528" y="34346"/>
                  </a:lnTo>
                  <a:lnTo>
                    <a:pt x="11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4;p70">
              <a:extLst>
                <a:ext uri="{FF2B5EF4-FFF2-40B4-BE49-F238E27FC236}">
                  <a16:creationId xmlns:a16="http://schemas.microsoft.com/office/drawing/2014/main" id="{2A820E12-C404-9CD5-9A7C-16D3333BB5C7}"/>
                </a:ext>
              </a:extLst>
            </p:cNvPr>
            <p:cNvSpPr/>
            <p:nvPr/>
          </p:nvSpPr>
          <p:spPr>
            <a:xfrm flipH="1">
              <a:off x="4424326" y="4243957"/>
              <a:ext cx="377590" cy="624292"/>
            </a:xfrm>
            <a:custGeom>
              <a:avLst/>
              <a:gdLst/>
              <a:ahLst/>
              <a:cxnLst/>
              <a:rect l="l" t="t" r="r" b="b"/>
              <a:pathLst>
                <a:path w="8066" h="13336" extrusionOk="0">
                  <a:moveTo>
                    <a:pt x="0" y="1"/>
                  </a:moveTo>
                  <a:lnTo>
                    <a:pt x="0" y="13336"/>
                  </a:lnTo>
                  <a:lnTo>
                    <a:pt x="8065" y="13336"/>
                  </a:lnTo>
                  <a:lnTo>
                    <a:pt x="8065" y="51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5;p70">
              <a:extLst>
                <a:ext uri="{FF2B5EF4-FFF2-40B4-BE49-F238E27FC236}">
                  <a16:creationId xmlns:a16="http://schemas.microsoft.com/office/drawing/2014/main" id="{5DF72C7D-5DBA-5A61-2F51-6E5DF2C025DD}"/>
                </a:ext>
              </a:extLst>
            </p:cNvPr>
            <p:cNvSpPr/>
            <p:nvPr/>
          </p:nvSpPr>
          <p:spPr>
            <a:xfrm flipH="1">
              <a:off x="3741522" y="4305796"/>
              <a:ext cx="585203" cy="562452"/>
            </a:xfrm>
            <a:custGeom>
              <a:avLst/>
              <a:gdLst/>
              <a:ahLst/>
              <a:cxnLst/>
              <a:rect l="l" t="t" r="r" b="b"/>
              <a:pathLst>
                <a:path w="12501" h="12015" extrusionOk="0">
                  <a:moveTo>
                    <a:pt x="12501" y="1"/>
                  </a:moveTo>
                  <a:lnTo>
                    <a:pt x="0" y="557"/>
                  </a:lnTo>
                  <a:lnTo>
                    <a:pt x="0" y="10068"/>
                  </a:lnTo>
                  <a:lnTo>
                    <a:pt x="12501" y="12015"/>
                  </a:lnTo>
                  <a:lnTo>
                    <a:pt x="125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6;p70">
              <a:extLst>
                <a:ext uri="{FF2B5EF4-FFF2-40B4-BE49-F238E27FC236}">
                  <a16:creationId xmlns:a16="http://schemas.microsoft.com/office/drawing/2014/main" id="{38F3BD29-850D-EB35-77C5-D90813B5E955}"/>
                </a:ext>
              </a:extLst>
            </p:cNvPr>
            <p:cNvSpPr/>
            <p:nvPr/>
          </p:nvSpPr>
          <p:spPr>
            <a:xfrm flipH="1">
              <a:off x="4424326" y="4243957"/>
              <a:ext cx="377590" cy="111367"/>
            </a:xfrm>
            <a:custGeom>
              <a:avLst/>
              <a:gdLst/>
              <a:ahLst/>
              <a:cxnLst/>
              <a:rect l="l" t="t" r="r" b="b"/>
              <a:pathLst>
                <a:path w="8066" h="2379" extrusionOk="0">
                  <a:moveTo>
                    <a:pt x="0" y="1"/>
                  </a:moveTo>
                  <a:lnTo>
                    <a:pt x="0" y="2379"/>
                  </a:lnTo>
                  <a:lnTo>
                    <a:pt x="8065" y="51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7;p70">
              <a:extLst>
                <a:ext uri="{FF2B5EF4-FFF2-40B4-BE49-F238E27FC236}">
                  <a16:creationId xmlns:a16="http://schemas.microsoft.com/office/drawing/2014/main" id="{873B7547-F8B4-BEDF-4B5A-C37DAF3A66A2}"/>
                </a:ext>
              </a:extLst>
            </p:cNvPr>
            <p:cNvSpPr/>
            <p:nvPr/>
          </p:nvSpPr>
          <p:spPr>
            <a:xfrm flipH="1">
              <a:off x="3735010" y="4594813"/>
              <a:ext cx="1288233" cy="626913"/>
            </a:xfrm>
            <a:custGeom>
              <a:avLst/>
              <a:gdLst/>
              <a:ahLst/>
              <a:cxnLst/>
              <a:rect l="l" t="t" r="r" b="b"/>
              <a:pathLst>
                <a:path w="27519" h="13392" extrusionOk="0">
                  <a:moveTo>
                    <a:pt x="1" y="1"/>
                  </a:moveTo>
                  <a:lnTo>
                    <a:pt x="1" y="13391"/>
                  </a:lnTo>
                  <a:lnTo>
                    <a:pt x="27338" y="12126"/>
                  </a:lnTo>
                  <a:lnTo>
                    <a:pt x="27519" y="246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8;p70">
              <a:extLst>
                <a:ext uri="{FF2B5EF4-FFF2-40B4-BE49-F238E27FC236}">
                  <a16:creationId xmlns:a16="http://schemas.microsoft.com/office/drawing/2014/main" id="{AFCB0A20-F652-074C-E11F-4C19AD5CCA35}"/>
                </a:ext>
              </a:extLst>
            </p:cNvPr>
            <p:cNvSpPr/>
            <p:nvPr/>
          </p:nvSpPr>
          <p:spPr>
            <a:xfrm flipH="1">
              <a:off x="5712497" y="4339032"/>
              <a:ext cx="850162" cy="997902"/>
            </a:xfrm>
            <a:custGeom>
              <a:avLst/>
              <a:gdLst/>
              <a:ahLst/>
              <a:cxnLst/>
              <a:rect l="l" t="t" r="r" b="b"/>
              <a:pathLst>
                <a:path w="18161" h="21317" extrusionOk="0">
                  <a:moveTo>
                    <a:pt x="0" y="0"/>
                  </a:moveTo>
                  <a:lnTo>
                    <a:pt x="0" y="21317"/>
                  </a:lnTo>
                  <a:lnTo>
                    <a:pt x="18160" y="18480"/>
                  </a:lnTo>
                  <a:lnTo>
                    <a:pt x="181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9;p70">
              <a:extLst>
                <a:ext uri="{FF2B5EF4-FFF2-40B4-BE49-F238E27FC236}">
                  <a16:creationId xmlns:a16="http://schemas.microsoft.com/office/drawing/2014/main" id="{862385CE-462F-94C8-7DC9-56D3493DC90E}"/>
                </a:ext>
              </a:extLst>
            </p:cNvPr>
            <p:cNvSpPr/>
            <p:nvPr/>
          </p:nvSpPr>
          <p:spPr>
            <a:xfrm flipH="1">
              <a:off x="4821384" y="3264976"/>
              <a:ext cx="619751" cy="399077"/>
            </a:xfrm>
            <a:custGeom>
              <a:avLst/>
              <a:gdLst/>
              <a:ahLst/>
              <a:cxnLst/>
              <a:rect l="l" t="t" r="r" b="b"/>
              <a:pathLst>
                <a:path w="13239" h="8525" extrusionOk="0">
                  <a:moveTo>
                    <a:pt x="1" y="1"/>
                  </a:moveTo>
                  <a:lnTo>
                    <a:pt x="1" y="5312"/>
                  </a:lnTo>
                  <a:lnTo>
                    <a:pt x="13238" y="8524"/>
                  </a:lnTo>
                  <a:lnTo>
                    <a:pt x="13238" y="322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0;p70">
              <a:extLst>
                <a:ext uri="{FF2B5EF4-FFF2-40B4-BE49-F238E27FC236}">
                  <a16:creationId xmlns:a16="http://schemas.microsoft.com/office/drawing/2014/main" id="{B783B695-AB9A-D6DD-54D3-D1AB1B097D1E}"/>
                </a:ext>
              </a:extLst>
            </p:cNvPr>
            <p:cNvSpPr/>
            <p:nvPr/>
          </p:nvSpPr>
          <p:spPr>
            <a:xfrm flipH="1">
              <a:off x="4821384" y="3264976"/>
              <a:ext cx="619751" cy="216180"/>
            </a:xfrm>
            <a:custGeom>
              <a:avLst/>
              <a:gdLst/>
              <a:ahLst/>
              <a:cxnLst/>
              <a:rect l="l" t="t" r="r" b="b"/>
              <a:pathLst>
                <a:path w="13239" h="4618" extrusionOk="0">
                  <a:moveTo>
                    <a:pt x="1" y="1"/>
                  </a:moveTo>
                  <a:lnTo>
                    <a:pt x="1" y="2128"/>
                  </a:lnTo>
                  <a:lnTo>
                    <a:pt x="10680" y="4617"/>
                  </a:lnTo>
                  <a:lnTo>
                    <a:pt x="13238" y="322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1;p70">
              <a:extLst>
                <a:ext uri="{FF2B5EF4-FFF2-40B4-BE49-F238E27FC236}">
                  <a16:creationId xmlns:a16="http://schemas.microsoft.com/office/drawing/2014/main" id="{8310AD0F-1463-9B17-E826-D9840D6CA76E}"/>
                </a:ext>
              </a:extLst>
            </p:cNvPr>
            <p:cNvSpPr/>
            <p:nvPr/>
          </p:nvSpPr>
          <p:spPr>
            <a:xfrm flipH="1">
              <a:off x="4821388" y="3415992"/>
              <a:ext cx="122415" cy="248059"/>
            </a:xfrm>
            <a:custGeom>
              <a:avLst/>
              <a:gdLst/>
              <a:ahLst/>
              <a:cxnLst/>
              <a:rect l="l" t="t" r="r" b="b"/>
              <a:pathLst>
                <a:path w="2615" h="5299" extrusionOk="0">
                  <a:moveTo>
                    <a:pt x="2614" y="1"/>
                  </a:moveTo>
                  <a:lnTo>
                    <a:pt x="56" y="1391"/>
                  </a:lnTo>
                  <a:lnTo>
                    <a:pt x="0" y="4659"/>
                  </a:lnTo>
                  <a:lnTo>
                    <a:pt x="2614" y="5298"/>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92;p70">
              <a:extLst>
                <a:ext uri="{FF2B5EF4-FFF2-40B4-BE49-F238E27FC236}">
                  <a16:creationId xmlns:a16="http://schemas.microsoft.com/office/drawing/2014/main" id="{9B471952-A3FF-0FE0-2EFC-9EA4FEA7577D}"/>
                </a:ext>
              </a:extLst>
            </p:cNvPr>
            <p:cNvSpPr/>
            <p:nvPr/>
          </p:nvSpPr>
          <p:spPr>
            <a:xfrm flipH="1">
              <a:off x="5023195" y="4594813"/>
              <a:ext cx="173862" cy="626913"/>
            </a:xfrm>
            <a:custGeom>
              <a:avLst/>
              <a:gdLst/>
              <a:ahLst/>
              <a:cxnLst/>
              <a:rect l="l" t="t" r="r" b="b"/>
              <a:pathLst>
                <a:path w="3714" h="13392" extrusionOk="0">
                  <a:moveTo>
                    <a:pt x="3714" y="1"/>
                  </a:moveTo>
                  <a:lnTo>
                    <a:pt x="1" y="1071"/>
                  </a:lnTo>
                  <a:lnTo>
                    <a:pt x="1" y="12265"/>
                  </a:lnTo>
                  <a:lnTo>
                    <a:pt x="3714" y="13391"/>
                  </a:lnTo>
                  <a:lnTo>
                    <a:pt x="3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93;p70">
              <a:extLst>
                <a:ext uri="{FF2B5EF4-FFF2-40B4-BE49-F238E27FC236}">
                  <a16:creationId xmlns:a16="http://schemas.microsoft.com/office/drawing/2014/main" id="{EFB62B57-1727-A461-A29B-4953E18B2C8C}"/>
                </a:ext>
              </a:extLst>
            </p:cNvPr>
            <p:cNvSpPr/>
            <p:nvPr/>
          </p:nvSpPr>
          <p:spPr>
            <a:xfrm flipH="1">
              <a:off x="4326070" y="4331870"/>
              <a:ext cx="49481" cy="304000"/>
            </a:xfrm>
            <a:custGeom>
              <a:avLst/>
              <a:gdLst/>
              <a:ahLst/>
              <a:cxnLst/>
              <a:rect l="l" t="t" r="r" b="b"/>
              <a:pathLst>
                <a:path w="1057" h="6494" extrusionOk="0">
                  <a:moveTo>
                    <a:pt x="1057" y="0"/>
                  </a:moveTo>
                  <a:lnTo>
                    <a:pt x="292" y="431"/>
                  </a:lnTo>
                  <a:lnTo>
                    <a:pt x="0" y="6410"/>
                  </a:lnTo>
                  <a:lnTo>
                    <a:pt x="1057" y="6494"/>
                  </a:lnTo>
                  <a:lnTo>
                    <a:pt x="1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94;p70">
              <a:extLst>
                <a:ext uri="{FF2B5EF4-FFF2-40B4-BE49-F238E27FC236}">
                  <a16:creationId xmlns:a16="http://schemas.microsoft.com/office/drawing/2014/main" id="{094F806B-FEB2-E647-C2A1-B268629C4389}"/>
                </a:ext>
              </a:extLst>
            </p:cNvPr>
            <p:cNvSpPr/>
            <p:nvPr/>
          </p:nvSpPr>
          <p:spPr>
            <a:xfrm flipH="1">
              <a:off x="7439023" y="2534006"/>
              <a:ext cx="309899" cy="1136561"/>
            </a:xfrm>
            <a:custGeom>
              <a:avLst/>
              <a:gdLst/>
              <a:ahLst/>
              <a:cxnLst/>
              <a:rect l="l" t="t" r="r" b="b"/>
              <a:pathLst>
                <a:path w="6620" h="24279" extrusionOk="0">
                  <a:moveTo>
                    <a:pt x="5340" y="0"/>
                  </a:moveTo>
                  <a:lnTo>
                    <a:pt x="1" y="1043"/>
                  </a:lnTo>
                  <a:lnTo>
                    <a:pt x="1503" y="24278"/>
                  </a:lnTo>
                  <a:lnTo>
                    <a:pt x="6620" y="24278"/>
                  </a:lnTo>
                  <a:lnTo>
                    <a:pt x="5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95;p70">
              <a:extLst>
                <a:ext uri="{FF2B5EF4-FFF2-40B4-BE49-F238E27FC236}">
                  <a16:creationId xmlns:a16="http://schemas.microsoft.com/office/drawing/2014/main" id="{B7B2672B-898A-E865-D790-DC08BF265D76}"/>
                </a:ext>
              </a:extLst>
            </p:cNvPr>
            <p:cNvSpPr/>
            <p:nvPr/>
          </p:nvSpPr>
          <p:spPr>
            <a:xfrm flipH="1">
              <a:off x="6800880" y="2534006"/>
              <a:ext cx="696523" cy="1136561"/>
            </a:xfrm>
            <a:custGeom>
              <a:avLst/>
              <a:gdLst/>
              <a:ahLst/>
              <a:cxnLst/>
              <a:rect l="l" t="t" r="r" b="b"/>
              <a:pathLst>
                <a:path w="14879" h="24279" extrusionOk="0">
                  <a:moveTo>
                    <a:pt x="0" y="0"/>
                  </a:moveTo>
                  <a:lnTo>
                    <a:pt x="1280" y="24278"/>
                  </a:lnTo>
                  <a:lnTo>
                    <a:pt x="14879" y="24278"/>
                  </a:lnTo>
                  <a:lnTo>
                    <a:pt x="13016" y="813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96;p70">
              <a:extLst>
                <a:ext uri="{FF2B5EF4-FFF2-40B4-BE49-F238E27FC236}">
                  <a16:creationId xmlns:a16="http://schemas.microsoft.com/office/drawing/2014/main" id="{5C4A9EA1-9A7B-F360-D770-EBBBAC6AC941}"/>
                </a:ext>
              </a:extLst>
            </p:cNvPr>
            <p:cNvSpPr/>
            <p:nvPr/>
          </p:nvSpPr>
          <p:spPr>
            <a:xfrm flipH="1">
              <a:off x="8471137" y="2022350"/>
              <a:ext cx="544242" cy="1251158"/>
            </a:xfrm>
            <a:custGeom>
              <a:avLst/>
              <a:gdLst/>
              <a:ahLst/>
              <a:cxnLst/>
              <a:rect l="l" t="t" r="r" b="b"/>
              <a:pathLst>
                <a:path w="11626" h="26727" extrusionOk="0">
                  <a:moveTo>
                    <a:pt x="1" y="1"/>
                  </a:moveTo>
                  <a:lnTo>
                    <a:pt x="1" y="26726"/>
                  </a:lnTo>
                  <a:lnTo>
                    <a:pt x="11625" y="2672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97;p70">
              <a:extLst>
                <a:ext uri="{FF2B5EF4-FFF2-40B4-BE49-F238E27FC236}">
                  <a16:creationId xmlns:a16="http://schemas.microsoft.com/office/drawing/2014/main" id="{189D8AE6-7CAD-04DB-6BE3-E3D6908935E2}"/>
                </a:ext>
              </a:extLst>
            </p:cNvPr>
            <p:cNvSpPr/>
            <p:nvPr/>
          </p:nvSpPr>
          <p:spPr>
            <a:xfrm flipH="1">
              <a:off x="9015329" y="2022350"/>
              <a:ext cx="451132" cy="1251158"/>
            </a:xfrm>
            <a:custGeom>
              <a:avLst/>
              <a:gdLst/>
              <a:ahLst/>
              <a:cxnLst/>
              <a:rect l="l" t="t" r="r" b="b"/>
              <a:pathLst>
                <a:path w="9637" h="26727" extrusionOk="0">
                  <a:moveTo>
                    <a:pt x="1280" y="1"/>
                  </a:moveTo>
                  <a:lnTo>
                    <a:pt x="0" y="26726"/>
                  </a:lnTo>
                  <a:lnTo>
                    <a:pt x="9637" y="26726"/>
                  </a:lnTo>
                  <a:lnTo>
                    <a:pt x="96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98;p70">
              <a:extLst>
                <a:ext uri="{FF2B5EF4-FFF2-40B4-BE49-F238E27FC236}">
                  <a16:creationId xmlns:a16="http://schemas.microsoft.com/office/drawing/2014/main" id="{C0532BD0-661C-D280-3940-49DA2FBBF995}"/>
                </a:ext>
              </a:extLst>
            </p:cNvPr>
            <p:cNvSpPr/>
            <p:nvPr/>
          </p:nvSpPr>
          <p:spPr>
            <a:xfrm flipH="1">
              <a:off x="7907424" y="2740962"/>
              <a:ext cx="748626" cy="681590"/>
            </a:xfrm>
            <a:custGeom>
              <a:avLst/>
              <a:gdLst/>
              <a:ahLst/>
              <a:cxnLst/>
              <a:rect l="l" t="t" r="r" b="b"/>
              <a:pathLst>
                <a:path w="15992" h="14560" extrusionOk="0">
                  <a:moveTo>
                    <a:pt x="0" y="1"/>
                  </a:moveTo>
                  <a:lnTo>
                    <a:pt x="0" y="14560"/>
                  </a:lnTo>
                  <a:lnTo>
                    <a:pt x="15991" y="14560"/>
                  </a:lnTo>
                  <a:lnTo>
                    <a:pt x="159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99;p70">
              <a:extLst>
                <a:ext uri="{FF2B5EF4-FFF2-40B4-BE49-F238E27FC236}">
                  <a16:creationId xmlns:a16="http://schemas.microsoft.com/office/drawing/2014/main" id="{FB48D40A-6979-4524-7393-BF036BBF6560}"/>
                </a:ext>
              </a:extLst>
            </p:cNvPr>
            <p:cNvSpPr/>
            <p:nvPr/>
          </p:nvSpPr>
          <p:spPr>
            <a:xfrm flipH="1">
              <a:off x="7490191" y="2740962"/>
              <a:ext cx="417287" cy="681590"/>
            </a:xfrm>
            <a:custGeom>
              <a:avLst/>
              <a:gdLst/>
              <a:ahLst/>
              <a:cxnLst/>
              <a:rect l="l" t="t" r="r" b="b"/>
              <a:pathLst>
                <a:path w="8914" h="14560" extrusionOk="0">
                  <a:moveTo>
                    <a:pt x="0" y="1"/>
                  </a:moveTo>
                  <a:lnTo>
                    <a:pt x="0" y="14560"/>
                  </a:lnTo>
                  <a:lnTo>
                    <a:pt x="8913" y="8024"/>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00;p70">
              <a:extLst>
                <a:ext uri="{FF2B5EF4-FFF2-40B4-BE49-F238E27FC236}">
                  <a16:creationId xmlns:a16="http://schemas.microsoft.com/office/drawing/2014/main" id="{1E196A1C-8D32-6E6A-7C53-939D06F97B69}"/>
                </a:ext>
              </a:extLst>
            </p:cNvPr>
            <p:cNvSpPr/>
            <p:nvPr/>
          </p:nvSpPr>
          <p:spPr>
            <a:xfrm flipH="1">
              <a:off x="8394971" y="3273449"/>
              <a:ext cx="913967" cy="1017470"/>
            </a:xfrm>
            <a:custGeom>
              <a:avLst/>
              <a:gdLst/>
              <a:ahLst/>
              <a:cxnLst/>
              <a:rect l="l" t="t" r="r" b="b"/>
              <a:pathLst>
                <a:path w="19524" h="21735" extrusionOk="0">
                  <a:moveTo>
                    <a:pt x="0" y="0"/>
                  </a:moveTo>
                  <a:lnTo>
                    <a:pt x="0" y="19412"/>
                  </a:lnTo>
                  <a:lnTo>
                    <a:pt x="17896" y="21734"/>
                  </a:lnTo>
                  <a:lnTo>
                    <a:pt x="19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01;p70">
              <a:extLst>
                <a:ext uri="{FF2B5EF4-FFF2-40B4-BE49-F238E27FC236}">
                  <a16:creationId xmlns:a16="http://schemas.microsoft.com/office/drawing/2014/main" id="{0F0B4E3F-CC5F-900B-C5EA-8F369832E250}"/>
                </a:ext>
              </a:extLst>
            </p:cNvPr>
            <p:cNvSpPr/>
            <p:nvPr/>
          </p:nvSpPr>
          <p:spPr>
            <a:xfrm flipH="1">
              <a:off x="8394974" y="3273449"/>
              <a:ext cx="522100" cy="1017470"/>
            </a:xfrm>
            <a:custGeom>
              <a:avLst/>
              <a:gdLst/>
              <a:ahLst/>
              <a:cxnLst/>
              <a:rect l="l" t="t" r="r" b="b"/>
              <a:pathLst>
                <a:path w="11153" h="21735" extrusionOk="0">
                  <a:moveTo>
                    <a:pt x="0" y="0"/>
                  </a:moveTo>
                  <a:lnTo>
                    <a:pt x="0" y="20496"/>
                  </a:lnTo>
                  <a:lnTo>
                    <a:pt x="9525" y="21734"/>
                  </a:lnTo>
                  <a:lnTo>
                    <a:pt x="111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02;p70">
              <a:extLst>
                <a:ext uri="{FF2B5EF4-FFF2-40B4-BE49-F238E27FC236}">
                  <a16:creationId xmlns:a16="http://schemas.microsoft.com/office/drawing/2014/main" id="{BD246BD2-09D4-A58C-D4C2-F999EA23BDA7}"/>
                </a:ext>
              </a:extLst>
            </p:cNvPr>
            <p:cNvSpPr/>
            <p:nvPr/>
          </p:nvSpPr>
          <p:spPr>
            <a:xfrm flipH="1">
              <a:off x="6517705" y="2963600"/>
              <a:ext cx="1757575" cy="1724385"/>
            </a:xfrm>
            <a:custGeom>
              <a:avLst/>
              <a:gdLst/>
              <a:ahLst/>
              <a:cxnLst/>
              <a:rect l="l" t="t" r="r" b="b"/>
              <a:pathLst>
                <a:path w="37545" h="36836" extrusionOk="0">
                  <a:moveTo>
                    <a:pt x="1" y="1"/>
                  </a:moveTo>
                  <a:lnTo>
                    <a:pt x="2434" y="33359"/>
                  </a:lnTo>
                  <a:lnTo>
                    <a:pt x="37545" y="36835"/>
                  </a:lnTo>
                  <a:lnTo>
                    <a:pt x="29980" y="6272"/>
                  </a:lnTo>
                  <a:cubicBezTo>
                    <a:pt x="29577" y="5868"/>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03;p70">
              <a:extLst>
                <a:ext uri="{FF2B5EF4-FFF2-40B4-BE49-F238E27FC236}">
                  <a16:creationId xmlns:a16="http://schemas.microsoft.com/office/drawing/2014/main" id="{0A0908D8-51B8-77C5-B687-013861B6FD46}"/>
                </a:ext>
              </a:extLst>
            </p:cNvPr>
            <p:cNvSpPr/>
            <p:nvPr/>
          </p:nvSpPr>
          <p:spPr>
            <a:xfrm flipH="1">
              <a:off x="8160635" y="2963600"/>
              <a:ext cx="310554" cy="1561618"/>
            </a:xfrm>
            <a:custGeom>
              <a:avLst/>
              <a:gdLst/>
              <a:ahLst/>
              <a:cxnLst/>
              <a:rect l="l" t="t" r="r" b="b"/>
              <a:pathLst>
                <a:path w="6634" h="33359" extrusionOk="0">
                  <a:moveTo>
                    <a:pt x="4186" y="1"/>
                  </a:moveTo>
                  <a:lnTo>
                    <a:pt x="0" y="2962"/>
                  </a:lnTo>
                  <a:lnTo>
                    <a:pt x="0" y="30328"/>
                  </a:lnTo>
                  <a:lnTo>
                    <a:pt x="6633" y="33359"/>
                  </a:lnTo>
                  <a:lnTo>
                    <a:pt x="41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04;p70">
              <a:extLst>
                <a:ext uri="{FF2B5EF4-FFF2-40B4-BE49-F238E27FC236}">
                  <a16:creationId xmlns:a16="http://schemas.microsoft.com/office/drawing/2014/main" id="{A6E2450D-3BC4-422C-843C-554DCAAE0BB4}"/>
                </a:ext>
              </a:extLst>
            </p:cNvPr>
            <p:cNvSpPr/>
            <p:nvPr/>
          </p:nvSpPr>
          <p:spPr>
            <a:xfrm flipH="1">
              <a:off x="6354990" y="3888560"/>
              <a:ext cx="1272598" cy="799417"/>
            </a:xfrm>
            <a:custGeom>
              <a:avLst/>
              <a:gdLst/>
              <a:ahLst/>
              <a:cxnLst/>
              <a:rect l="l" t="t" r="r" b="b"/>
              <a:pathLst>
                <a:path w="27185" h="17077" extrusionOk="0">
                  <a:moveTo>
                    <a:pt x="0" y="1"/>
                  </a:moveTo>
                  <a:lnTo>
                    <a:pt x="27185" y="17076"/>
                  </a:lnTo>
                  <a:lnTo>
                    <a:pt x="27185" y="17076"/>
                  </a:lnTo>
                  <a:lnTo>
                    <a:pt x="23709" y="243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05;p70">
              <a:extLst>
                <a:ext uri="{FF2B5EF4-FFF2-40B4-BE49-F238E27FC236}">
                  <a16:creationId xmlns:a16="http://schemas.microsoft.com/office/drawing/2014/main" id="{9AF85962-C63F-FFF6-1E5A-49125D1A8F14}"/>
                </a:ext>
              </a:extLst>
            </p:cNvPr>
            <p:cNvSpPr/>
            <p:nvPr/>
          </p:nvSpPr>
          <p:spPr>
            <a:xfrm flipH="1">
              <a:off x="6354986" y="3888560"/>
              <a:ext cx="1709358" cy="1408682"/>
            </a:xfrm>
            <a:custGeom>
              <a:avLst/>
              <a:gdLst/>
              <a:ahLst/>
              <a:cxnLst/>
              <a:rect l="l" t="t" r="r" b="b"/>
              <a:pathLst>
                <a:path w="36515" h="30092" extrusionOk="0">
                  <a:moveTo>
                    <a:pt x="9330" y="1"/>
                  </a:moveTo>
                  <a:lnTo>
                    <a:pt x="0" y="1391"/>
                  </a:lnTo>
                  <a:lnTo>
                    <a:pt x="0" y="14073"/>
                  </a:lnTo>
                  <a:lnTo>
                    <a:pt x="27574" y="30091"/>
                  </a:lnTo>
                  <a:lnTo>
                    <a:pt x="36515" y="17076"/>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06;p70">
              <a:extLst>
                <a:ext uri="{FF2B5EF4-FFF2-40B4-BE49-F238E27FC236}">
                  <a16:creationId xmlns:a16="http://schemas.microsoft.com/office/drawing/2014/main" id="{F4ED9D7C-86A4-8C81-73A3-4959BE4FC80B}"/>
                </a:ext>
              </a:extLst>
            </p:cNvPr>
            <p:cNvSpPr/>
            <p:nvPr/>
          </p:nvSpPr>
          <p:spPr>
            <a:xfrm flipH="1">
              <a:off x="6808032" y="4902041"/>
              <a:ext cx="1907890" cy="335926"/>
            </a:xfrm>
            <a:custGeom>
              <a:avLst/>
              <a:gdLst/>
              <a:ahLst/>
              <a:cxnLst/>
              <a:rect l="l" t="t" r="r" b="b"/>
              <a:pathLst>
                <a:path w="40756" h="7176" extrusionOk="0">
                  <a:moveTo>
                    <a:pt x="0" y="1"/>
                  </a:moveTo>
                  <a:lnTo>
                    <a:pt x="0" y="3950"/>
                  </a:lnTo>
                  <a:lnTo>
                    <a:pt x="40756" y="7176"/>
                  </a:lnTo>
                  <a:lnTo>
                    <a:pt x="39518" y="3755"/>
                  </a:lnTo>
                  <a:lnTo>
                    <a:pt x="0"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32" name="Google Shape;1107;p70">
              <a:extLst>
                <a:ext uri="{FF2B5EF4-FFF2-40B4-BE49-F238E27FC236}">
                  <a16:creationId xmlns:a16="http://schemas.microsoft.com/office/drawing/2014/main" id="{FE843789-1088-E597-595A-C03541F9CEC0}"/>
                </a:ext>
              </a:extLst>
            </p:cNvPr>
            <p:cNvSpPr/>
            <p:nvPr/>
          </p:nvSpPr>
          <p:spPr>
            <a:xfrm flipH="1">
              <a:off x="6958394" y="5100577"/>
              <a:ext cx="1757529" cy="210329"/>
            </a:xfrm>
            <a:custGeom>
              <a:avLst/>
              <a:gdLst/>
              <a:ahLst/>
              <a:cxnLst/>
              <a:rect l="l" t="t" r="r" b="b"/>
              <a:pathLst>
                <a:path w="37544" h="4493" extrusionOk="0">
                  <a:moveTo>
                    <a:pt x="0" y="1"/>
                  </a:moveTo>
                  <a:lnTo>
                    <a:pt x="932" y="3227"/>
                  </a:lnTo>
                  <a:lnTo>
                    <a:pt x="37544" y="4492"/>
                  </a:lnTo>
                  <a:lnTo>
                    <a:pt x="36918" y="292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08;p70">
              <a:extLst>
                <a:ext uri="{FF2B5EF4-FFF2-40B4-BE49-F238E27FC236}">
                  <a16:creationId xmlns:a16="http://schemas.microsoft.com/office/drawing/2014/main" id="{0BB5AD2A-6103-48C3-DD0E-D83329CF28A2}"/>
                </a:ext>
              </a:extLst>
            </p:cNvPr>
            <p:cNvSpPr/>
            <p:nvPr/>
          </p:nvSpPr>
          <p:spPr>
            <a:xfrm flipH="1">
              <a:off x="7209634" y="4723693"/>
              <a:ext cx="1760150" cy="335318"/>
            </a:xfrm>
            <a:custGeom>
              <a:avLst/>
              <a:gdLst/>
              <a:ahLst/>
              <a:cxnLst/>
              <a:rect l="l" t="t" r="r" b="b"/>
              <a:pathLst>
                <a:path w="37600" h="7163" extrusionOk="0">
                  <a:moveTo>
                    <a:pt x="0" y="1"/>
                  </a:moveTo>
                  <a:lnTo>
                    <a:pt x="5423" y="4103"/>
                  </a:lnTo>
                  <a:lnTo>
                    <a:pt x="37599" y="7162"/>
                  </a:lnTo>
                  <a:lnTo>
                    <a:pt x="37599" y="399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09;p70">
              <a:extLst>
                <a:ext uri="{FF2B5EF4-FFF2-40B4-BE49-F238E27FC236}">
                  <a16:creationId xmlns:a16="http://schemas.microsoft.com/office/drawing/2014/main" id="{BB5ADC5A-C561-2E88-F30D-63F69B71CDE4}"/>
                </a:ext>
              </a:extLst>
            </p:cNvPr>
            <p:cNvSpPr/>
            <p:nvPr/>
          </p:nvSpPr>
          <p:spPr>
            <a:xfrm flipH="1">
              <a:off x="7477823" y="4540792"/>
              <a:ext cx="1529084" cy="327453"/>
            </a:xfrm>
            <a:custGeom>
              <a:avLst/>
              <a:gdLst/>
              <a:ahLst/>
              <a:cxnLst/>
              <a:rect l="l" t="t" r="r" b="b"/>
              <a:pathLst>
                <a:path w="32664" h="6995" extrusionOk="0">
                  <a:moveTo>
                    <a:pt x="0" y="1"/>
                  </a:moveTo>
                  <a:lnTo>
                    <a:pt x="793" y="3616"/>
                  </a:lnTo>
                  <a:lnTo>
                    <a:pt x="32664" y="6995"/>
                  </a:lnTo>
                  <a:lnTo>
                    <a:pt x="32664" y="3880"/>
                  </a:lnTo>
                  <a:lnTo>
                    <a:pt x="0"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35" name="Google Shape;1110;p70">
              <a:extLst>
                <a:ext uri="{FF2B5EF4-FFF2-40B4-BE49-F238E27FC236}">
                  <a16:creationId xmlns:a16="http://schemas.microsoft.com/office/drawing/2014/main" id="{9F17353C-FA68-3CD1-6E75-32BFC29109EA}"/>
                </a:ext>
              </a:extLst>
            </p:cNvPr>
            <p:cNvSpPr/>
            <p:nvPr/>
          </p:nvSpPr>
          <p:spPr>
            <a:xfrm flipH="1">
              <a:off x="7725834" y="4408648"/>
              <a:ext cx="1435973" cy="298196"/>
            </a:xfrm>
            <a:custGeom>
              <a:avLst/>
              <a:gdLst/>
              <a:ahLst/>
              <a:cxnLst/>
              <a:rect l="l" t="t" r="r" b="b"/>
              <a:pathLst>
                <a:path w="30675" h="6370" extrusionOk="0">
                  <a:moveTo>
                    <a:pt x="0" y="1"/>
                  </a:moveTo>
                  <a:lnTo>
                    <a:pt x="459" y="2782"/>
                  </a:lnTo>
                  <a:lnTo>
                    <a:pt x="30675" y="6369"/>
                  </a:lnTo>
                  <a:lnTo>
                    <a:pt x="30675" y="386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11;p70">
              <a:extLst>
                <a:ext uri="{FF2B5EF4-FFF2-40B4-BE49-F238E27FC236}">
                  <a16:creationId xmlns:a16="http://schemas.microsoft.com/office/drawing/2014/main" id="{A5ECAFC0-1B50-7F75-153E-66971FA923C5}"/>
                </a:ext>
              </a:extLst>
            </p:cNvPr>
            <p:cNvSpPr/>
            <p:nvPr/>
          </p:nvSpPr>
          <p:spPr>
            <a:xfrm flipH="1">
              <a:off x="7947163" y="4263524"/>
              <a:ext cx="1338323" cy="285135"/>
            </a:xfrm>
            <a:custGeom>
              <a:avLst/>
              <a:gdLst/>
              <a:ahLst/>
              <a:cxnLst/>
              <a:rect l="l" t="t" r="r" b="b"/>
              <a:pathLst>
                <a:path w="28589" h="6091" extrusionOk="0">
                  <a:moveTo>
                    <a:pt x="0" y="0"/>
                  </a:moveTo>
                  <a:lnTo>
                    <a:pt x="0" y="2475"/>
                  </a:lnTo>
                  <a:lnTo>
                    <a:pt x="28589" y="6090"/>
                  </a:lnTo>
                  <a:lnTo>
                    <a:pt x="28589" y="3810"/>
                  </a:lnTo>
                  <a:lnTo>
                    <a:pt x="0"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37" name="Google Shape;1112;p70">
              <a:extLst>
                <a:ext uri="{FF2B5EF4-FFF2-40B4-BE49-F238E27FC236}">
                  <a16:creationId xmlns:a16="http://schemas.microsoft.com/office/drawing/2014/main" id="{E87A95E6-3E84-E6FA-0372-FEF153D5FB11}"/>
                </a:ext>
              </a:extLst>
            </p:cNvPr>
            <p:cNvSpPr/>
            <p:nvPr/>
          </p:nvSpPr>
          <p:spPr>
            <a:xfrm flipH="1">
              <a:off x="8160627" y="4195793"/>
              <a:ext cx="1148311" cy="231160"/>
            </a:xfrm>
            <a:custGeom>
              <a:avLst/>
              <a:gdLst/>
              <a:ahLst/>
              <a:cxnLst/>
              <a:rect l="l" t="t" r="r" b="b"/>
              <a:pathLst>
                <a:path w="24530" h="4938" extrusionOk="0">
                  <a:moveTo>
                    <a:pt x="0" y="1"/>
                  </a:moveTo>
                  <a:lnTo>
                    <a:pt x="501" y="1739"/>
                  </a:lnTo>
                  <a:lnTo>
                    <a:pt x="24529" y="4937"/>
                  </a:lnTo>
                  <a:lnTo>
                    <a:pt x="24529" y="2796"/>
                  </a:lnTo>
                  <a:lnTo>
                    <a:pt x="0" y="1"/>
                  </a:lnTo>
                  <a:close/>
                </a:path>
              </a:pathLst>
            </a:cu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13;p70">
              <a:extLst>
                <a:ext uri="{FF2B5EF4-FFF2-40B4-BE49-F238E27FC236}">
                  <a16:creationId xmlns:a16="http://schemas.microsoft.com/office/drawing/2014/main" id="{091CF6EA-F66C-5229-A718-AB7D7F9A65C8}"/>
                </a:ext>
              </a:extLst>
            </p:cNvPr>
            <p:cNvSpPr/>
            <p:nvPr/>
          </p:nvSpPr>
          <p:spPr>
            <a:xfrm flipH="1">
              <a:off x="8064283" y="3744051"/>
              <a:ext cx="1794042" cy="1776441"/>
            </a:xfrm>
            <a:custGeom>
              <a:avLst/>
              <a:gdLst/>
              <a:ahLst/>
              <a:cxnLst/>
              <a:rect l="l" t="t" r="r" b="b"/>
              <a:pathLst>
                <a:path w="38324" h="37948" extrusionOk="0">
                  <a:moveTo>
                    <a:pt x="1" y="1"/>
                  </a:moveTo>
                  <a:lnTo>
                    <a:pt x="1" y="37948"/>
                  </a:lnTo>
                  <a:lnTo>
                    <a:pt x="38323" y="3516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14;p70">
              <a:extLst>
                <a:ext uri="{FF2B5EF4-FFF2-40B4-BE49-F238E27FC236}">
                  <a16:creationId xmlns:a16="http://schemas.microsoft.com/office/drawing/2014/main" id="{9BDC73D6-448E-AFA4-435D-9BCD008D731C}"/>
                </a:ext>
              </a:extLst>
            </p:cNvPr>
            <p:cNvSpPr/>
            <p:nvPr/>
          </p:nvSpPr>
          <p:spPr>
            <a:xfrm flipH="1">
              <a:off x="7251967" y="2813240"/>
              <a:ext cx="39744" cy="155605"/>
            </a:xfrm>
            <a:custGeom>
              <a:avLst/>
              <a:gdLst/>
              <a:ahLst/>
              <a:cxnLst/>
              <a:rect l="l" t="t" r="r" b="b"/>
              <a:pathLst>
                <a:path w="849" h="3324" extrusionOk="0">
                  <a:moveTo>
                    <a:pt x="0" y="0"/>
                  </a:moveTo>
                  <a:lnTo>
                    <a:pt x="0" y="2795"/>
                  </a:lnTo>
                  <a:lnTo>
                    <a:pt x="849" y="3324"/>
                  </a:lnTo>
                  <a:lnTo>
                    <a:pt x="849" y="54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15;p70">
              <a:extLst>
                <a:ext uri="{FF2B5EF4-FFF2-40B4-BE49-F238E27FC236}">
                  <a16:creationId xmlns:a16="http://schemas.microsoft.com/office/drawing/2014/main" id="{CBA57A84-6A8D-801B-D5ED-6A86ACDE532B}"/>
                </a:ext>
              </a:extLst>
            </p:cNvPr>
            <p:cNvSpPr/>
            <p:nvPr/>
          </p:nvSpPr>
          <p:spPr>
            <a:xfrm flipH="1">
              <a:off x="7111343" y="2876389"/>
              <a:ext cx="39791" cy="155605"/>
            </a:xfrm>
            <a:custGeom>
              <a:avLst/>
              <a:gdLst/>
              <a:ahLst/>
              <a:cxnLst/>
              <a:rect l="l" t="t" r="r" b="b"/>
              <a:pathLst>
                <a:path w="850" h="3324" extrusionOk="0">
                  <a:moveTo>
                    <a:pt x="1" y="0"/>
                  </a:moveTo>
                  <a:lnTo>
                    <a:pt x="1" y="2795"/>
                  </a:lnTo>
                  <a:lnTo>
                    <a:pt x="849" y="3324"/>
                  </a:lnTo>
                  <a:lnTo>
                    <a:pt x="849" y="52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C599F08B-CB08-1ABA-E1C2-21E32BC9BA8C}"/>
              </a:ext>
            </a:extLst>
          </p:cNvPr>
          <p:cNvSpPr>
            <a:spLocks noGrp="1"/>
          </p:cNvSpPr>
          <p:nvPr>
            <p:ph type="title"/>
          </p:nvPr>
        </p:nvSpPr>
        <p:spPr>
          <a:xfrm>
            <a:off x="555185" y="326620"/>
            <a:ext cx="6090464" cy="4054137"/>
          </a:xfrm>
        </p:spPr>
        <p:txBody>
          <a:bodyPr/>
          <a:lstStyle/>
          <a:p>
            <a:r>
              <a:rPr lang="en-SG" sz="12000" dirty="0"/>
              <a:t>THANK YOU!</a:t>
            </a:r>
          </a:p>
        </p:txBody>
      </p:sp>
    </p:spTree>
    <p:extLst>
      <p:ext uri="{BB962C8B-B14F-4D97-AF65-F5344CB8AC3E}">
        <p14:creationId xmlns:p14="http://schemas.microsoft.com/office/powerpoint/2010/main" val="27037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 name="Google Shape;535;p43">
            <a:extLst>
              <a:ext uri="{FF2B5EF4-FFF2-40B4-BE49-F238E27FC236}">
                <a16:creationId xmlns:a16="http://schemas.microsoft.com/office/drawing/2014/main" id="{9055E34A-89E0-2310-498E-1CB174D9EE86}"/>
              </a:ext>
            </a:extLst>
          </p:cNvPr>
          <p:cNvSpPr txBox="1">
            <a:spLocks noGrp="1"/>
          </p:cNvSpPr>
          <p:nvPr>
            <p:ph type="title"/>
          </p:nvPr>
        </p:nvSpPr>
        <p:spPr>
          <a:xfrm>
            <a:off x="821246" y="184693"/>
            <a:ext cx="7501507" cy="89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EXPLORATORY DATA ANALYSIS (EDA)</a:t>
            </a:r>
            <a:endParaRPr sz="4000" dirty="0"/>
          </a:p>
        </p:txBody>
      </p:sp>
      <p:pic>
        <p:nvPicPr>
          <p:cNvPr id="8" name="Picture 7">
            <a:extLst>
              <a:ext uri="{FF2B5EF4-FFF2-40B4-BE49-F238E27FC236}">
                <a16:creationId xmlns:a16="http://schemas.microsoft.com/office/drawing/2014/main" id="{C23EAB68-704A-87F5-E3E6-F0B59ACB225D}"/>
              </a:ext>
            </a:extLst>
          </p:cNvPr>
          <p:cNvPicPr>
            <a:picLocks noChangeAspect="1"/>
          </p:cNvPicPr>
          <p:nvPr/>
        </p:nvPicPr>
        <p:blipFill>
          <a:blip r:embed="rId3"/>
          <a:stretch>
            <a:fillRect/>
          </a:stretch>
        </p:blipFill>
        <p:spPr>
          <a:xfrm>
            <a:off x="575448" y="1147763"/>
            <a:ext cx="4590243" cy="3424467"/>
          </a:xfrm>
          <a:prstGeom prst="rect">
            <a:avLst/>
          </a:prstGeom>
        </p:spPr>
      </p:pic>
      <p:pic>
        <p:nvPicPr>
          <p:cNvPr id="10" name="Picture 9">
            <a:extLst>
              <a:ext uri="{FF2B5EF4-FFF2-40B4-BE49-F238E27FC236}">
                <a16:creationId xmlns:a16="http://schemas.microsoft.com/office/drawing/2014/main" id="{2E11BE3A-0FA0-629B-BE6C-362F8A38A82A}"/>
              </a:ext>
            </a:extLst>
          </p:cNvPr>
          <p:cNvPicPr>
            <a:picLocks noChangeAspect="1"/>
          </p:cNvPicPr>
          <p:nvPr/>
        </p:nvPicPr>
        <p:blipFill>
          <a:blip r:embed="rId4"/>
          <a:stretch>
            <a:fillRect/>
          </a:stretch>
        </p:blipFill>
        <p:spPr>
          <a:xfrm>
            <a:off x="5285678" y="1760000"/>
            <a:ext cx="3761677" cy="2840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pic>
        <p:nvPicPr>
          <p:cNvPr id="6" name="Picture 5">
            <a:extLst>
              <a:ext uri="{FF2B5EF4-FFF2-40B4-BE49-F238E27FC236}">
                <a16:creationId xmlns:a16="http://schemas.microsoft.com/office/drawing/2014/main" id="{F4C3213E-8EE2-1A61-D8A8-9D0D218A1C00}"/>
              </a:ext>
            </a:extLst>
          </p:cNvPr>
          <p:cNvPicPr>
            <a:picLocks noChangeAspect="1"/>
          </p:cNvPicPr>
          <p:nvPr/>
        </p:nvPicPr>
        <p:blipFill>
          <a:blip r:embed="rId3"/>
          <a:stretch>
            <a:fillRect/>
          </a:stretch>
        </p:blipFill>
        <p:spPr>
          <a:xfrm>
            <a:off x="2234774" y="889735"/>
            <a:ext cx="4674452" cy="4069072"/>
          </a:xfrm>
          <a:prstGeom prst="rect">
            <a:avLst/>
          </a:prstGeom>
        </p:spPr>
      </p:pic>
      <p:sp>
        <p:nvSpPr>
          <p:cNvPr id="7" name="Google Shape;535;p43">
            <a:extLst>
              <a:ext uri="{FF2B5EF4-FFF2-40B4-BE49-F238E27FC236}">
                <a16:creationId xmlns:a16="http://schemas.microsoft.com/office/drawing/2014/main" id="{A704CC6E-DD00-24E2-0A57-D0D9A2F6987C}"/>
              </a:ext>
            </a:extLst>
          </p:cNvPr>
          <p:cNvSpPr txBox="1">
            <a:spLocks noGrp="1"/>
          </p:cNvSpPr>
          <p:nvPr>
            <p:ph type="title"/>
          </p:nvPr>
        </p:nvSpPr>
        <p:spPr>
          <a:xfrm>
            <a:off x="821246" y="184693"/>
            <a:ext cx="7501507" cy="89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EXPLORATORY DATA ANALYSIS (EDA)</a:t>
            </a:r>
            <a:endParaRPr sz="4000" dirty="0"/>
          </a:p>
        </p:txBody>
      </p:sp>
      <p:sp>
        <p:nvSpPr>
          <p:cNvPr id="2" name="Google Shape;603;p45">
            <a:extLst>
              <a:ext uri="{FF2B5EF4-FFF2-40B4-BE49-F238E27FC236}">
                <a16:creationId xmlns:a16="http://schemas.microsoft.com/office/drawing/2014/main" id="{1DF416EB-68E4-1BC4-76B1-8D42A01272EB}"/>
              </a:ext>
            </a:extLst>
          </p:cNvPr>
          <p:cNvSpPr txBox="1"/>
          <p:nvPr/>
        </p:nvSpPr>
        <p:spPr>
          <a:xfrm>
            <a:off x="560465" y="3893208"/>
            <a:ext cx="2457964" cy="721113"/>
          </a:xfrm>
          <a:prstGeom prst="rect">
            <a:avLst/>
          </a:prstGeom>
          <a:solidFill>
            <a:schemeClr val="bg1"/>
          </a:solidFill>
          <a:ln>
            <a:solidFill>
              <a:schemeClr val="accent3">
                <a:lumMod val="5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0000"/>
                </a:solidFill>
                <a:latin typeface="Bebas Neue"/>
                <a:ea typeface="Bebas Neue"/>
                <a:cs typeface="Bebas Neue"/>
                <a:sym typeface="Bebas Neue"/>
              </a:rPr>
              <a:t>WEAK-MODERATE RELATIONSHIPS BETWEEN FEATURES &amp; OUTPUT VARIABLE</a:t>
            </a:r>
          </a:p>
        </p:txBody>
      </p:sp>
      <p:sp>
        <p:nvSpPr>
          <p:cNvPr id="3" name="Rectangle 2">
            <a:extLst>
              <a:ext uri="{FF2B5EF4-FFF2-40B4-BE49-F238E27FC236}">
                <a16:creationId xmlns:a16="http://schemas.microsoft.com/office/drawing/2014/main" id="{7F616483-D7BC-D7E0-D974-78B8194AC688}"/>
              </a:ext>
            </a:extLst>
          </p:cNvPr>
          <p:cNvSpPr/>
          <p:nvPr/>
        </p:nvSpPr>
        <p:spPr>
          <a:xfrm>
            <a:off x="3129775" y="3304794"/>
            <a:ext cx="3233854" cy="721113"/>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 name="Google Shape;535;p43">
            <a:extLst>
              <a:ext uri="{FF2B5EF4-FFF2-40B4-BE49-F238E27FC236}">
                <a16:creationId xmlns:a16="http://schemas.microsoft.com/office/drawing/2014/main" id="{A704CC6E-DD00-24E2-0A57-D0D9A2F6987C}"/>
              </a:ext>
            </a:extLst>
          </p:cNvPr>
          <p:cNvSpPr txBox="1">
            <a:spLocks noGrp="1"/>
          </p:cNvSpPr>
          <p:nvPr>
            <p:ph type="title"/>
          </p:nvPr>
        </p:nvSpPr>
        <p:spPr>
          <a:xfrm>
            <a:off x="821246" y="184693"/>
            <a:ext cx="7501507" cy="89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EXPLORATORY DATA ANALYSIS (EDA)</a:t>
            </a:r>
            <a:endParaRPr sz="4000" dirty="0"/>
          </a:p>
        </p:txBody>
      </p:sp>
      <p:pic>
        <p:nvPicPr>
          <p:cNvPr id="3" name="Picture 2">
            <a:extLst>
              <a:ext uri="{FF2B5EF4-FFF2-40B4-BE49-F238E27FC236}">
                <a16:creationId xmlns:a16="http://schemas.microsoft.com/office/drawing/2014/main" id="{782C537C-1EF4-A679-4850-8811D17C3C9B}"/>
              </a:ext>
            </a:extLst>
          </p:cNvPr>
          <p:cNvPicPr>
            <a:picLocks noChangeAspect="1"/>
          </p:cNvPicPr>
          <p:nvPr/>
        </p:nvPicPr>
        <p:blipFill>
          <a:blip r:embed="rId3"/>
          <a:stretch>
            <a:fillRect/>
          </a:stretch>
        </p:blipFill>
        <p:spPr>
          <a:xfrm>
            <a:off x="1740415" y="838700"/>
            <a:ext cx="5663168" cy="4231620"/>
          </a:xfrm>
          <a:prstGeom prst="rect">
            <a:avLst/>
          </a:prstGeom>
        </p:spPr>
      </p:pic>
    </p:spTree>
    <p:extLst>
      <p:ext uri="{BB962C8B-B14F-4D97-AF65-F5344CB8AC3E}">
        <p14:creationId xmlns:p14="http://schemas.microsoft.com/office/powerpoint/2010/main" val="215970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 name="Google Shape;535;p43">
            <a:extLst>
              <a:ext uri="{FF2B5EF4-FFF2-40B4-BE49-F238E27FC236}">
                <a16:creationId xmlns:a16="http://schemas.microsoft.com/office/drawing/2014/main" id="{A704CC6E-DD00-24E2-0A57-D0D9A2F6987C}"/>
              </a:ext>
            </a:extLst>
          </p:cNvPr>
          <p:cNvSpPr txBox="1">
            <a:spLocks noGrp="1"/>
          </p:cNvSpPr>
          <p:nvPr>
            <p:ph type="title"/>
          </p:nvPr>
        </p:nvSpPr>
        <p:spPr>
          <a:xfrm>
            <a:off x="821246" y="184693"/>
            <a:ext cx="7501507" cy="89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EXPLORATORY DATA ANALYSIS (EDA)</a:t>
            </a:r>
            <a:endParaRPr sz="4000" dirty="0"/>
          </a:p>
        </p:txBody>
      </p:sp>
      <p:pic>
        <p:nvPicPr>
          <p:cNvPr id="4" name="Picture 3">
            <a:extLst>
              <a:ext uri="{FF2B5EF4-FFF2-40B4-BE49-F238E27FC236}">
                <a16:creationId xmlns:a16="http://schemas.microsoft.com/office/drawing/2014/main" id="{F3E718B8-BACD-8FA0-86C3-3ED2A6DD5294}"/>
              </a:ext>
            </a:extLst>
          </p:cNvPr>
          <p:cNvPicPr>
            <a:picLocks noChangeAspect="1"/>
          </p:cNvPicPr>
          <p:nvPr/>
        </p:nvPicPr>
        <p:blipFill>
          <a:blip r:embed="rId3"/>
          <a:stretch>
            <a:fillRect/>
          </a:stretch>
        </p:blipFill>
        <p:spPr>
          <a:xfrm>
            <a:off x="1237195" y="898276"/>
            <a:ext cx="6669607" cy="4148580"/>
          </a:xfrm>
          <a:prstGeom prst="rect">
            <a:avLst/>
          </a:prstGeom>
        </p:spPr>
      </p:pic>
    </p:spTree>
    <p:extLst>
      <p:ext uri="{BB962C8B-B14F-4D97-AF65-F5344CB8AC3E}">
        <p14:creationId xmlns:p14="http://schemas.microsoft.com/office/powerpoint/2010/main" val="200856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 name="Google Shape;535;p43">
            <a:extLst>
              <a:ext uri="{FF2B5EF4-FFF2-40B4-BE49-F238E27FC236}">
                <a16:creationId xmlns:a16="http://schemas.microsoft.com/office/drawing/2014/main" id="{A704CC6E-DD00-24E2-0A57-D0D9A2F6987C}"/>
              </a:ext>
            </a:extLst>
          </p:cNvPr>
          <p:cNvSpPr txBox="1">
            <a:spLocks noGrp="1"/>
          </p:cNvSpPr>
          <p:nvPr>
            <p:ph type="title"/>
          </p:nvPr>
        </p:nvSpPr>
        <p:spPr>
          <a:xfrm>
            <a:off x="821246" y="184693"/>
            <a:ext cx="7501507" cy="89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EXPLORATORY DATA ANALYSIS (EDA)</a:t>
            </a:r>
            <a:endParaRPr sz="4000" dirty="0"/>
          </a:p>
        </p:txBody>
      </p:sp>
      <p:pic>
        <p:nvPicPr>
          <p:cNvPr id="3" name="Picture 2">
            <a:extLst>
              <a:ext uri="{FF2B5EF4-FFF2-40B4-BE49-F238E27FC236}">
                <a16:creationId xmlns:a16="http://schemas.microsoft.com/office/drawing/2014/main" id="{61567009-267F-302D-515C-85008EC69C2A}"/>
              </a:ext>
            </a:extLst>
          </p:cNvPr>
          <p:cNvPicPr>
            <a:picLocks noChangeAspect="1"/>
          </p:cNvPicPr>
          <p:nvPr/>
        </p:nvPicPr>
        <p:blipFill>
          <a:blip r:embed="rId3"/>
          <a:stretch>
            <a:fillRect/>
          </a:stretch>
        </p:blipFill>
        <p:spPr>
          <a:xfrm>
            <a:off x="1814918" y="906101"/>
            <a:ext cx="5514163" cy="4133321"/>
          </a:xfrm>
          <a:prstGeom prst="rect">
            <a:avLst/>
          </a:prstGeom>
        </p:spPr>
      </p:pic>
    </p:spTree>
    <p:extLst>
      <p:ext uri="{BB962C8B-B14F-4D97-AF65-F5344CB8AC3E}">
        <p14:creationId xmlns:p14="http://schemas.microsoft.com/office/powerpoint/2010/main" val="199188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66"/>
        <p:cNvGrpSpPr/>
        <p:nvPr/>
      </p:nvGrpSpPr>
      <p:grpSpPr>
        <a:xfrm>
          <a:off x="0" y="0"/>
          <a:ext cx="0" cy="0"/>
          <a:chOff x="0" y="0"/>
          <a:chExt cx="0" cy="0"/>
        </a:xfrm>
      </p:grpSpPr>
      <p:sp>
        <p:nvSpPr>
          <p:cNvPr id="467" name="Google Shape;467;p39"/>
          <p:cNvSpPr txBox="1">
            <a:spLocks noGrp="1"/>
          </p:cNvSpPr>
          <p:nvPr>
            <p:ph type="title" idx="15"/>
          </p:nvPr>
        </p:nvSpPr>
        <p:spPr>
          <a:xfrm>
            <a:off x="716400" y="29736"/>
            <a:ext cx="7711200" cy="7440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4000" dirty="0">
                <a:solidFill>
                  <a:schemeClr val="bg2"/>
                </a:solidFill>
              </a:rPr>
              <a:t>Feature engineering</a:t>
            </a:r>
            <a:endParaRPr sz="4000" dirty="0">
              <a:solidFill>
                <a:schemeClr val="bg2"/>
              </a:solidFill>
            </a:endParaRPr>
          </a:p>
        </p:txBody>
      </p:sp>
      <p:pic>
        <p:nvPicPr>
          <p:cNvPr id="29" name="Picture 28">
            <a:extLst>
              <a:ext uri="{FF2B5EF4-FFF2-40B4-BE49-F238E27FC236}">
                <a16:creationId xmlns:a16="http://schemas.microsoft.com/office/drawing/2014/main" id="{4E279D6A-DA0F-8DB6-719C-1097F05C00DE}"/>
              </a:ext>
            </a:extLst>
          </p:cNvPr>
          <p:cNvPicPr>
            <a:picLocks noChangeAspect="1"/>
          </p:cNvPicPr>
          <p:nvPr/>
        </p:nvPicPr>
        <p:blipFill>
          <a:blip r:embed="rId3"/>
          <a:stretch>
            <a:fillRect/>
          </a:stretch>
        </p:blipFill>
        <p:spPr>
          <a:xfrm>
            <a:off x="208156" y="2097647"/>
            <a:ext cx="8727688" cy="1292347"/>
          </a:xfrm>
          <a:prstGeom prst="rect">
            <a:avLst/>
          </a:prstGeom>
        </p:spPr>
      </p:pic>
      <p:sp>
        <p:nvSpPr>
          <p:cNvPr id="30" name="Google Shape;504;p42">
            <a:extLst>
              <a:ext uri="{FF2B5EF4-FFF2-40B4-BE49-F238E27FC236}">
                <a16:creationId xmlns:a16="http://schemas.microsoft.com/office/drawing/2014/main" id="{6448EE82-CA53-6840-CFB2-7A38E62877F8}"/>
              </a:ext>
            </a:extLst>
          </p:cNvPr>
          <p:cNvSpPr txBox="1">
            <a:spLocks noGrp="1"/>
          </p:cNvSpPr>
          <p:nvPr>
            <p:ph type="subTitle" idx="1"/>
          </p:nvPr>
        </p:nvSpPr>
        <p:spPr>
          <a:xfrm>
            <a:off x="845300" y="959688"/>
            <a:ext cx="7453400" cy="10698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2000" b="1" dirty="0">
                <a:solidFill>
                  <a:schemeClr val="bg2"/>
                </a:solidFill>
                <a:latin typeface="Raleway" pitchFamily="2" charset="0"/>
              </a:rPr>
              <a:t>Encoded categorical features such as Renovation Status and City into a binary representation for the model to be used in machine learning later.</a:t>
            </a:r>
            <a:endParaRPr sz="2000" b="1" dirty="0">
              <a:solidFill>
                <a:schemeClr val="bg2"/>
              </a:solidFill>
              <a:latin typeface="Raleway" pitchFamily="2" charset="0"/>
            </a:endParaRPr>
          </a:p>
        </p:txBody>
      </p:sp>
      <p:pic>
        <p:nvPicPr>
          <p:cNvPr id="32" name="Picture 31">
            <a:extLst>
              <a:ext uri="{FF2B5EF4-FFF2-40B4-BE49-F238E27FC236}">
                <a16:creationId xmlns:a16="http://schemas.microsoft.com/office/drawing/2014/main" id="{098F5D7A-103D-6094-0273-E93AF3756680}"/>
              </a:ext>
            </a:extLst>
          </p:cNvPr>
          <p:cNvPicPr>
            <a:picLocks noChangeAspect="1"/>
          </p:cNvPicPr>
          <p:nvPr/>
        </p:nvPicPr>
        <p:blipFill>
          <a:blip r:embed="rId4"/>
          <a:stretch>
            <a:fillRect/>
          </a:stretch>
        </p:blipFill>
        <p:spPr>
          <a:xfrm>
            <a:off x="3085530" y="4531636"/>
            <a:ext cx="3223539" cy="396274"/>
          </a:xfrm>
          <a:prstGeom prst="rect">
            <a:avLst/>
          </a:prstGeom>
        </p:spPr>
      </p:pic>
      <p:sp>
        <p:nvSpPr>
          <p:cNvPr id="33" name="Google Shape;504;p42">
            <a:extLst>
              <a:ext uri="{FF2B5EF4-FFF2-40B4-BE49-F238E27FC236}">
                <a16:creationId xmlns:a16="http://schemas.microsoft.com/office/drawing/2014/main" id="{3A5CD2E5-7D8F-0A9F-8467-A87BDF4CB5D3}"/>
              </a:ext>
            </a:extLst>
          </p:cNvPr>
          <p:cNvSpPr txBox="1">
            <a:spLocks/>
          </p:cNvSpPr>
          <p:nvPr/>
        </p:nvSpPr>
        <p:spPr>
          <a:xfrm>
            <a:off x="897338" y="3458119"/>
            <a:ext cx="7453400" cy="1069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2pPr>
            <a:lvl3pPr marL="1371600" marR="0" lvl="2" indent="-317500" algn="l"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3pPr>
            <a:lvl4pPr marL="1828800" marR="0" lvl="3" indent="-317500" algn="l"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4pPr>
            <a:lvl5pPr marL="2286000" marR="0" lvl="4" indent="-317500" algn="l"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5pPr>
            <a:lvl6pPr marL="2743200" marR="0" lvl="5" indent="-317500" algn="l"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6pPr>
            <a:lvl7pPr marL="3200400" marR="0" lvl="6" indent="-317500" algn="l"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7pPr>
            <a:lvl8pPr marL="3657600" marR="0" lvl="7" indent="-317500" algn="l"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8pPr>
            <a:lvl9pPr marL="4114800" marR="0" lvl="8" indent="-317500" algn="l" rtl="0">
              <a:lnSpc>
                <a:spcPct val="100000"/>
              </a:lnSpc>
              <a:spcBef>
                <a:spcPts val="0"/>
              </a:spcBef>
              <a:spcAft>
                <a:spcPts val="0"/>
              </a:spcAft>
              <a:buClr>
                <a:srgbClr val="000000"/>
              </a:buClr>
              <a:buSzPts val="1400"/>
              <a:buFont typeface="Lato"/>
              <a:buNone/>
              <a:defRPr sz="1400" b="0" i="0" u="none" strike="noStrike" cap="none">
                <a:solidFill>
                  <a:srgbClr val="000000"/>
                </a:solidFill>
                <a:latin typeface="Lato"/>
                <a:ea typeface="Lato"/>
                <a:cs typeface="Lato"/>
                <a:sym typeface="Lato"/>
              </a:defRPr>
            </a:lvl9pPr>
          </a:lstStyle>
          <a:p>
            <a:pPr marL="0" indent="0" algn="ctr"/>
            <a:r>
              <a:rPr lang="en-US" sz="2000" b="1" dirty="0">
                <a:solidFill>
                  <a:schemeClr val="bg2"/>
                </a:solidFill>
                <a:latin typeface="Raleway" pitchFamily="2" charset="0"/>
              </a:rPr>
              <a:t>Dropped unnecessary column ‘House ID’ so that it would not be considered as a feature and used in the prediction as it may affect results.</a:t>
            </a:r>
          </a:p>
        </p:txBody>
      </p:sp>
      <p:sp>
        <p:nvSpPr>
          <p:cNvPr id="4" name="Google Shape;601;p45">
            <a:extLst>
              <a:ext uri="{FF2B5EF4-FFF2-40B4-BE49-F238E27FC236}">
                <a16:creationId xmlns:a16="http://schemas.microsoft.com/office/drawing/2014/main" id="{08EC20A0-31E7-345D-97BC-9F8F78E90D7A}"/>
              </a:ext>
            </a:extLst>
          </p:cNvPr>
          <p:cNvSpPr txBox="1"/>
          <p:nvPr/>
        </p:nvSpPr>
        <p:spPr>
          <a:xfrm>
            <a:off x="2470580" y="717505"/>
            <a:ext cx="4306915"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Bebas Neue"/>
                <a:ea typeface="Bebas Neue"/>
                <a:cs typeface="Bebas Neue"/>
                <a:sym typeface="Bebas Neue"/>
              </a:rPr>
              <a:t>How do you represent your data as features? </a:t>
            </a:r>
          </a:p>
        </p:txBody>
      </p:sp>
      <p:sp>
        <p:nvSpPr>
          <p:cNvPr id="2" name="Google Shape;601;p45">
            <a:extLst>
              <a:ext uri="{FF2B5EF4-FFF2-40B4-BE49-F238E27FC236}">
                <a16:creationId xmlns:a16="http://schemas.microsoft.com/office/drawing/2014/main" id="{1D9E6C5F-D300-DB9B-550F-E8FAC0C496F8}"/>
              </a:ext>
            </a:extLst>
          </p:cNvPr>
          <p:cNvSpPr txBox="1"/>
          <p:nvPr/>
        </p:nvSpPr>
        <p:spPr>
          <a:xfrm>
            <a:off x="2418542" y="470928"/>
            <a:ext cx="4306915"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Bebas Neue"/>
                <a:ea typeface="Bebas Neue"/>
                <a:cs typeface="Bebas Neue"/>
                <a:sym typeface="Bebas Neue"/>
              </a:rPr>
              <a:t>DID YOU PROCESS FEATURES IN ANY WAY?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66"/>
        <p:cNvGrpSpPr/>
        <p:nvPr/>
      </p:nvGrpSpPr>
      <p:grpSpPr>
        <a:xfrm>
          <a:off x="0" y="0"/>
          <a:ext cx="0" cy="0"/>
          <a:chOff x="0" y="0"/>
          <a:chExt cx="0" cy="0"/>
        </a:xfrm>
      </p:grpSpPr>
      <p:sp>
        <p:nvSpPr>
          <p:cNvPr id="467" name="Google Shape;467;p39"/>
          <p:cNvSpPr txBox="1">
            <a:spLocks noGrp="1"/>
          </p:cNvSpPr>
          <p:nvPr>
            <p:ph type="title" idx="15"/>
          </p:nvPr>
        </p:nvSpPr>
        <p:spPr>
          <a:xfrm>
            <a:off x="720000" y="215590"/>
            <a:ext cx="7711200" cy="7440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solidFill>
                  <a:schemeClr val="bg2"/>
                </a:solidFill>
              </a:rPr>
              <a:t>DATA CLEANING</a:t>
            </a:r>
            <a:endParaRPr sz="4000" dirty="0">
              <a:solidFill>
                <a:schemeClr val="bg2"/>
              </a:solidFill>
            </a:endParaRPr>
          </a:p>
        </p:txBody>
      </p:sp>
      <p:sp>
        <p:nvSpPr>
          <p:cNvPr id="30" name="Google Shape;504;p42">
            <a:extLst>
              <a:ext uri="{FF2B5EF4-FFF2-40B4-BE49-F238E27FC236}">
                <a16:creationId xmlns:a16="http://schemas.microsoft.com/office/drawing/2014/main" id="{6448EE82-CA53-6840-CFB2-7A38E62877F8}"/>
              </a:ext>
            </a:extLst>
          </p:cNvPr>
          <p:cNvSpPr txBox="1">
            <a:spLocks noGrp="1"/>
          </p:cNvSpPr>
          <p:nvPr>
            <p:ph type="subTitle" idx="1"/>
          </p:nvPr>
        </p:nvSpPr>
        <p:spPr>
          <a:xfrm>
            <a:off x="378682" y="959688"/>
            <a:ext cx="5027675" cy="10698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2000" b="1" dirty="0">
                <a:solidFill>
                  <a:schemeClr val="bg2"/>
                </a:solidFill>
                <a:latin typeface="Raleway" pitchFamily="2" charset="0"/>
              </a:rPr>
              <a:t>Since there are no missing values, and no duplicate rows in the dataset, not much data cleaning is required here.</a:t>
            </a:r>
          </a:p>
          <a:p>
            <a:pPr marL="0" lvl="0" indent="0" algn="ctr" rtl="0">
              <a:spcBef>
                <a:spcPts val="0"/>
              </a:spcBef>
              <a:spcAft>
                <a:spcPts val="0"/>
              </a:spcAft>
              <a:buNone/>
            </a:pPr>
            <a:endParaRPr lang="en-SG" sz="2000" b="1" dirty="0">
              <a:solidFill>
                <a:schemeClr val="bg2"/>
              </a:solidFill>
              <a:latin typeface="Raleway" pitchFamily="2" charset="0"/>
            </a:endParaRPr>
          </a:p>
          <a:p>
            <a:pPr marL="0" lvl="0" indent="0" algn="ctr" rtl="0">
              <a:spcBef>
                <a:spcPts val="0"/>
              </a:spcBef>
              <a:spcAft>
                <a:spcPts val="0"/>
              </a:spcAft>
              <a:buNone/>
            </a:pPr>
            <a:r>
              <a:rPr lang="en-SG" sz="2000" b="1" dirty="0">
                <a:solidFill>
                  <a:schemeClr val="bg2"/>
                </a:solidFill>
                <a:latin typeface="Raleway" pitchFamily="2" charset="0"/>
              </a:rPr>
              <a:t>There are also no errors with the datatypes of the columns.</a:t>
            </a:r>
            <a:endParaRPr sz="2000" b="1" dirty="0">
              <a:solidFill>
                <a:schemeClr val="bg2"/>
              </a:solidFill>
              <a:latin typeface="Raleway" pitchFamily="2" charset="0"/>
            </a:endParaRPr>
          </a:p>
        </p:txBody>
      </p:sp>
      <p:pic>
        <p:nvPicPr>
          <p:cNvPr id="3" name="Picture 2">
            <a:extLst>
              <a:ext uri="{FF2B5EF4-FFF2-40B4-BE49-F238E27FC236}">
                <a16:creationId xmlns:a16="http://schemas.microsoft.com/office/drawing/2014/main" id="{F624CA7D-5B6B-D143-120E-ED2C0CB0F876}"/>
              </a:ext>
            </a:extLst>
          </p:cNvPr>
          <p:cNvPicPr>
            <a:picLocks noChangeAspect="1"/>
          </p:cNvPicPr>
          <p:nvPr/>
        </p:nvPicPr>
        <p:blipFill>
          <a:blip r:embed="rId3"/>
          <a:stretch>
            <a:fillRect/>
          </a:stretch>
        </p:blipFill>
        <p:spPr>
          <a:xfrm>
            <a:off x="5470853" y="1413170"/>
            <a:ext cx="2895851" cy="2453853"/>
          </a:xfrm>
          <a:prstGeom prst="rect">
            <a:avLst/>
          </a:prstGeom>
        </p:spPr>
      </p:pic>
      <p:pic>
        <p:nvPicPr>
          <p:cNvPr id="5" name="Picture 4">
            <a:extLst>
              <a:ext uri="{FF2B5EF4-FFF2-40B4-BE49-F238E27FC236}">
                <a16:creationId xmlns:a16="http://schemas.microsoft.com/office/drawing/2014/main" id="{5B316794-3A49-7A43-2BB8-DBCDD3A8902D}"/>
              </a:ext>
            </a:extLst>
          </p:cNvPr>
          <p:cNvPicPr>
            <a:picLocks noChangeAspect="1"/>
          </p:cNvPicPr>
          <p:nvPr/>
        </p:nvPicPr>
        <p:blipFill>
          <a:blip r:embed="rId4"/>
          <a:stretch>
            <a:fillRect/>
          </a:stretch>
        </p:blipFill>
        <p:spPr>
          <a:xfrm>
            <a:off x="5444180" y="4239087"/>
            <a:ext cx="2949196" cy="228620"/>
          </a:xfrm>
          <a:prstGeom prst="rect">
            <a:avLst/>
          </a:prstGeom>
        </p:spPr>
      </p:pic>
      <p:pic>
        <p:nvPicPr>
          <p:cNvPr id="7" name="Picture 6">
            <a:extLst>
              <a:ext uri="{FF2B5EF4-FFF2-40B4-BE49-F238E27FC236}">
                <a16:creationId xmlns:a16="http://schemas.microsoft.com/office/drawing/2014/main" id="{CC022324-B8CA-1223-1CED-06449061D0F4}"/>
              </a:ext>
            </a:extLst>
          </p:cNvPr>
          <p:cNvPicPr>
            <a:picLocks noChangeAspect="1"/>
          </p:cNvPicPr>
          <p:nvPr/>
        </p:nvPicPr>
        <p:blipFill>
          <a:blip r:embed="rId5"/>
          <a:stretch>
            <a:fillRect/>
          </a:stretch>
        </p:blipFill>
        <p:spPr>
          <a:xfrm>
            <a:off x="1246456" y="2925110"/>
            <a:ext cx="3292125" cy="2202371"/>
          </a:xfrm>
          <a:prstGeom prst="rect">
            <a:avLst/>
          </a:prstGeom>
        </p:spPr>
      </p:pic>
      <p:sp>
        <p:nvSpPr>
          <p:cNvPr id="2" name="Google Shape;601;p45">
            <a:extLst>
              <a:ext uri="{FF2B5EF4-FFF2-40B4-BE49-F238E27FC236}">
                <a16:creationId xmlns:a16="http://schemas.microsoft.com/office/drawing/2014/main" id="{31EC4470-66FF-F2BB-8B5B-EA98FB28C075}"/>
              </a:ext>
            </a:extLst>
          </p:cNvPr>
          <p:cNvSpPr txBox="1"/>
          <p:nvPr/>
        </p:nvSpPr>
        <p:spPr>
          <a:xfrm>
            <a:off x="2418542" y="691982"/>
            <a:ext cx="4306915"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Bebas Neue"/>
                <a:ea typeface="Bebas Neue"/>
                <a:cs typeface="Bebas Neue"/>
                <a:sym typeface="Bebas Neue"/>
              </a:rPr>
              <a:t>DID YOU PROCESS FEATURES IN ANY WAY?</a:t>
            </a:r>
          </a:p>
        </p:txBody>
      </p:sp>
    </p:spTree>
    <p:extLst>
      <p:ext uri="{BB962C8B-B14F-4D97-AF65-F5344CB8AC3E}">
        <p14:creationId xmlns:p14="http://schemas.microsoft.com/office/powerpoint/2010/main" val="4057227291"/>
      </p:ext>
    </p:extLst>
  </p:cSld>
  <p:clrMapOvr>
    <a:masterClrMapping/>
  </p:clrMapOvr>
</p:sld>
</file>

<file path=ppt/theme/theme1.xml><?xml version="1.0" encoding="utf-8"?>
<a:theme xmlns:a="http://schemas.openxmlformats.org/drawingml/2006/main" name="Architectural Studies Degree for College by Slidesgo">
  <a:themeElements>
    <a:clrScheme name="Simple Light">
      <a:dk1>
        <a:srgbClr val="000000"/>
      </a:dk1>
      <a:lt1>
        <a:srgbClr val="FFFFFF"/>
      </a:lt1>
      <a:dk2>
        <a:srgbClr val="3E675D"/>
      </a:dk2>
      <a:lt2>
        <a:srgbClr val="7D9A79"/>
      </a:lt2>
      <a:accent1>
        <a:srgbClr val="CE7173"/>
      </a:accent1>
      <a:accent2>
        <a:srgbClr val="E6C4BE"/>
      </a:accent2>
      <a:accent3>
        <a:srgbClr val="FFE7E1"/>
      </a:accent3>
      <a:accent4>
        <a:srgbClr val="6F4141"/>
      </a:accent4>
      <a:accent5>
        <a:srgbClr val="FFFFFF"/>
      </a:accent5>
      <a:accent6>
        <a:srgbClr val="FFFFFF"/>
      </a:accent6>
      <a:hlink>
        <a:srgbClr val="3129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2417</TotalTime>
  <Words>1556</Words>
  <Application>Microsoft Office PowerPoint</Application>
  <PresentationFormat>On-screen Show (16:9)</PresentationFormat>
  <Paragraphs>89</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Bungee</vt:lpstr>
      <vt:lpstr>Raleway</vt:lpstr>
      <vt:lpstr>Lato</vt:lpstr>
      <vt:lpstr>Consolas</vt:lpstr>
      <vt:lpstr>Bebas Neue</vt:lpstr>
      <vt:lpstr>Architectural Studies Degree for College by Slidesgo</vt:lpstr>
      <vt:lpstr>REGRESSION HOUSING PRICE PREDICTION</vt:lpstr>
      <vt:lpstr>HOW IS YOUR PREDICTION TASK DEFINED? AND WHAT IS THE MEANING OF THE OUTPUT VARIABLE?</vt:lpstr>
      <vt:lpstr>EXPLORATORY DATA ANALYSIS (EDA)</vt:lpstr>
      <vt:lpstr>EXPLORATORY DATA ANALYSIS (EDA)</vt:lpstr>
      <vt:lpstr>EXPLORATORY DATA ANALYSIS (EDA)</vt:lpstr>
      <vt:lpstr>EXPLORATORY DATA ANALYSIS (EDA)</vt:lpstr>
      <vt:lpstr>EXPLORATORY DATA ANALYSIS (EDA)</vt:lpstr>
      <vt:lpstr>Feature engineering</vt:lpstr>
      <vt:lpstr>DATA CLEANING</vt:lpstr>
      <vt:lpstr>DATA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IMPORTANCE</vt:lpstr>
      <vt:lpstr>REDO MODEL WITH IMPORTANT FEATURES ONLY</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CA1 PART B: REGRESSION HOUSING PRICE PREDICTION</dc:title>
  <cp:lastModifiedBy>EDWARD TAN YUAN CHONG</cp:lastModifiedBy>
  <cp:revision>25</cp:revision>
  <dcterms:modified xsi:type="dcterms:W3CDTF">2023-08-28T12:15:37Z</dcterms:modified>
</cp:coreProperties>
</file>