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0689336" cy="7562088"/>
  <p:notesSz cx="7562088" cy="1068933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601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F497D"/>
                </a:solidFill>
              </a:rPr>
              <a:t>CPU-Z: System Information Utility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Current Version: 2.15, released March 2025.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Developed by CPUID, accessible via cpuid.com.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Official Web Page: cpuid.com/softwares/cpu-z.html.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Validation and Hall of Fame available at valid.x86.fr.</a:t>
            </a:r>
            <a:endParaRPr lang="en-US" sz="18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601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F497D"/>
                </a:solidFill>
              </a:rPr>
              <a:t>Configuring CPU-Z: The cpuz.ini File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The `cpuz.ini` file must be in the same directory as `cpuz.exe`.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Customize display settings: `TextFontName`, `TextFontSize`, `TextFontColor`.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Enable/disable data collection for `Sensor`, `PCI`, `DMI`, `SMBus`, `SPD` information.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`XOC` (eXtreme Overclock Mode) for minimal system load.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`CheckUpdates` controls the new version checker at startup.</a:t>
            </a:r>
            <a:endParaRPr lang="en-US" sz="18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601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F497D"/>
                </a:solidFill>
              </a:rPr>
              <a:t>CPU-Z Productivity: Command-Line &amp; Hotkeys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Generate reports in 'ghost mode' without interface: `-txt=filename` or `-html=filename`.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Display specific core clock speed: `-core=id` (e.g., `-core=0`).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Run benchmark automatically and save results: `-bench`.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Quick actions with hotkeys: F5 (save tab as BMP), F6 (copy tab to clipboard), F7 (save CVF file).</a:t>
            </a:r>
            <a:endParaRPr lang="en-US" sz="18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601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F497D"/>
                </a:solidFill>
              </a:rPr>
              <a:t>CPU-Z Version 2.15: Latest Hardware Support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Improved support for Intel Arrow Lake-H processors and various AMD Ryzen series (AI Max+, Kraken Point, EPYC).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Added support for NVIDIA RTX 5070 Ti/5070 and AMD Radeon RX 9070 series GPUs.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New reporting feature for GPU compute units in the Graphics tab.</a:t>
            </a:r>
            <a:endParaRPr lang="en-US" sz="1800" dirty="0"/>
          </a:p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Introduced a new Validation Statistics page (valid.x86.fr/statistics.html).</a:t>
            </a:r>
            <a:endParaRPr lang="en-US" sz="18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2025-10-22T12:52:30Z</dcterms:created>
  <dcterms:modified xsi:type="dcterms:W3CDTF">2025-10-22T12:52:30Z</dcterms:modified>
</cp:coreProperties>
</file>