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1" r:id="rId2"/>
  </p:sldMasterIdLst>
  <p:sldIdLst>
    <p:sldId id="336" r:id="rId3"/>
    <p:sldId id="338" r:id="rId4"/>
    <p:sldId id="339" r:id="rId5"/>
    <p:sldId id="33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ting Jiang" initials="MJ" lastIdx="1" clrIdx="0">
    <p:extLst>
      <p:ext uri="{19B8F6BF-5375-455C-9EA6-DF929625EA0E}">
        <p15:presenceInfo xmlns:p15="http://schemas.microsoft.com/office/powerpoint/2012/main" userId="Mengting Ji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793EB96-2409-4BEB-935C-E6D977E2BE64}"/>
              </a:ext>
            </a:extLst>
          </p:cNvPr>
          <p:cNvSpPr/>
          <p:nvPr/>
        </p:nvSpPr>
        <p:spPr>
          <a:xfrm>
            <a:off x="-48899" y="0"/>
            <a:ext cx="12192000" cy="4261607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44F59-4510-4343-B209-7407DE73D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881" y="142553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4616A-4E2E-4E37-A385-24D2294F0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856" y="447731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80060-9830-4DDA-BDE9-98086BDF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2EEB-8873-436B-AC45-FF718B67715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95F50-A58E-4801-83AF-E285B724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A06E8-D5AA-4422-A488-40BEBE98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9DF1-0637-4A92-A4C9-22815D925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8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392500" y="2040965"/>
            <a:ext cx="5486400" cy="274320"/>
          </a:xfrm>
        </p:spPr>
        <p:txBody>
          <a:bodyPr anchor="ctr"/>
          <a:lstStyle>
            <a:lvl1pPr marL="0" indent="0">
              <a:buNone/>
              <a:defRPr sz="1125" baseline="0"/>
            </a:lvl1pPr>
          </a:lstStyle>
          <a:p>
            <a:pPr lvl="0"/>
            <a:r>
              <a:rPr lang="en-US" dirty="0"/>
              <a:t>Research Institute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392500" y="1724133"/>
            <a:ext cx="54864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125"/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392500" y="2357797"/>
            <a:ext cx="54864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125"/>
            </a:lvl1pPr>
          </a:lstStyle>
          <a:p>
            <a:pPr lvl="0"/>
            <a:r>
              <a:rPr lang="en-US" dirty="0"/>
              <a:t>Tel: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392500" y="2674627"/>
            <a:ext cx="54864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125"/>
            </a:lvl1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392500" y="1407301"/>
            <a:ext cx="54864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391477" y="4254673"/>
            <a:ext cx="5486400" cy="274320"/>
          </a:xfrm>
        </p:spPr>
        <p:txBody>
          <a:bodyPr anchor="ctr"/>
          <a:lstStyle>
            <a:lvl1pPr marL="0" indent="0">
              <a:buNone/>
              <a:defRPr sz="1125" baseline="0"/>
            </a:lvl1pPr>
          </a:lstStyle>
          <a:p>
            <a:pPr lvl="0"/>
            <a:r>
              <a:rPr lang="en-US" dirty="0"/>
              <a:t>Research Institute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391477" y="3937848"/>
            <a:ext cx="54864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125"/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91477" y="4571499"/>
            <a:ext cx="54864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125"/>
            </a:lvl1pPr>
          </a:lstStyle>
          <a:p>
            <a:pPr lvl="0"/>
            <a:r>
              <a:rPr lang="en-US" dirty="0"/>
              <a:t>Tel: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1391477" y="4888324"/>
            <a:ext cx="54864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125"/>
            </a:lvl1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1391477" y="3621023"/>
            <a:ext cx="54864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39"/>
          <p:cNvSpPr>
            <a:spLocks noGrp="1"/>
          </p:cNvSpPr>
          <p:nvPr>
            <p:ph type="body" sz="quarter" idx="31" hasCustomPrompt="1"/>
          </p:nvPr>
        </p:nvSpPr>
        <p:spPr>
          <a:xfrm>
            <a:off x="7056107" y="1407329"/>
            <a:ext cx="3657600" cy="15416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25" baseline="0"/>
            </a:lvl1pPr>
          </a:lstStyle>
          <a:p>
            <a:pPr lvl="0"/>
            <a:r>
              <a:rPr lang="en-US" dirty="0"/>
              <a:t>Insert Research Institute logo here </a:t>
            </a:r>
          </a:p>
        </p:txBody>
      </p:sp>
      <p:sp>
        <p:nvSpPr>
          <p:cNvPr id="17" name="Text Placeholder 39"/>
          <p:cNvSpPr>
            <a:spLocks noGrp="1"/>
          </p:cNvSpPr>
          <p:nvPr>
            <p:ph type="body" sz="quarter" idx="32" hasCustomPrompt="1"/>
          </p:nvPr>
        </p:nvSpPr>
        <p:spPr>
          <a:xfrm>
            <a:off x="7056107" y="3621025"/>
            <a:ext cx="3657600" cy="15416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25" baseline="0"/>
            </a:lvl1pPr>
          </a:lstStyle>
          <a:p>
            <a:pPr lvl="0"/>
            <a:r>
              <a:rPr lang="en-US" dirty="0"/>
              <a:t>Insert Research Institute logo here 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295468" y="444622"/>
            <a:ext cx="1547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b="1" kern="1200" baseline="0" dirty="0">
                <a:solidFill>
                  <a:srgbClr val="003087"/>
                </a:solidFill>
                <a:latin typeface="Open Sans"/>
                <a:ea typeface="+mj-ea"/>
                <a:cs typeface="Open Sans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10151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ack Cover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214347" y="2660917"/>
            <a:ext cx="1703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b="1" kern="1200" baseline="0" dirty="0">
                <a:solidFill>
                  <a:srgbClr val="003087"/>
                </a:solidFill>
                <a:latin typeface="Open Sans"/>
                <a:ea typeface="+mj-ea"/>
                <a:cs typeface="Open Sans"/>
              </a:rPr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75AD7-A0FE-C44E-AF02-9867EA4F9B5F}"/>
              </a:ext>
            </a:extLst>
          </p:cNvPr>
          <p:cNvSpPr/>
          <p:nvPr userDrawn="1"/>
        </p:nvSpPr>
        <p:spPr>
          <a:xfrm>
            <a:off x="6282106" y="3782579"/>
            <a:ext cx="1095172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25" b="0" kern="1200" baseline="0" dirty="0">
                <a:solidFill>
                  <a:srgbClr val="003087"/>
                </a:solidFill>
                <a:latin typeface="Open Sans"/>
                <a:ea typeface="+mj-ea"/>
                <a:cs typeface="Open Sans"/>
              </a:rPr>
              <a:t>www.a-star.edu.sg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7ABC79-F056-DF4F-8786-B9175747C5D5}"/>
              </a:ext>
            </a:extLst>
          </p:cNvPr>
          <p:cNvCxnSpPr/>
          <p:nvPr userDrawn="1"/>
        </p:nvCxnSpPr>
        <p:spPr>
          <a:xfrm>
            <a:off x="6384033" y="3717032"/>
            <a:ext cx="2400267" cy="0"/>
          </a:xfrm>
          <a:prstGeom prst="line">
            <a:avLst/>
          </a:prstGeom>
          <a:ln w="3175">
            <a:solidFill>
              <a:srgbClr val="0030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Star_Logo_RGB_LowRe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026" y="543946"/>
            <a:ext cx="2304255" cy="72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49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1723" y="428708"/>
            <a:ext cx="10972800" cy="556697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1E00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Content in Arial bold size 28, left aligned</a:t>
            </a:r>
            <a:endParaRPr lang="en-GB" dirty="0"/>
          </a:p>
        </p:txBody>
      </p:sp>
      <p:pic>
        <p:nvPicPr>
          <p:cNvPr id="11" name="Picture 2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950" y="5426913"/>
            <a:ext cx="1609855" cy="12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01388" y="1563938"/>
            <a:ext cx="1609855" cy="12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786708" y="1955853"/>
            <a:ext cx="6705600" cy="365760"/>
          </a:xfrm>
          <a:ln>
            <a:solidFill>
              <a:srgbClr val="000F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dirty="0"/>
              <a:t>Section One Header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786708" y="2616624"/>
            <a:ext cx="6705600" cy="365760"/>
          </a:xfrm>
          <a:ln w="25400">
            <a:solidFill>
              <a:srgbClr val="000FBA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dirty="0"/>
              <a:t>Section Two Header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786708" y="3292884"/>
            <a:ext cx="6705600" cy="365760"/>
          </a:xfrm>
          <a:ln w="25400">
            <a:solidFill>
              <a:srgbClr val="000FBA"/>
            </a:solidFill>
          </a:ln>
        </p:spPr>
        <p:txBody>
          <a:bodyPr>
            <a:normAutofit/>
          </a:bodyPr>
          <a:lstStyle>
            <a:lvl1pPr marL="0" indent="0">
              <a:buNone/>
              <a:defRPr lang="en-US" sz="1350" b="1" kern="1200" baseline="0" dirty="0">
                <a:solidFill>
                  <a:srgbClr val="000FA5"/>
                </a:solidFill>
                <a:latin typeface="Open Sans"/>
                <a:ea typeface="+mn-ea"/>
                <a:cs typeface="Open San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dirty="0"/>
              <a:t>Section Three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786708" y="3959376"/>
            <a:ext cx="6705600" cy="365760"/>
          </a:xfrm>
          <a:ln w="25400">
            <a:solidFill>
              <a:srgbClr val="000FBA"/>
            </a:solidFill>
          </a:ln>
        </p:spPr>
        <p:txBody>
          <a:bodyPr>
            <a:no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dirty="0"/>
              <a:t>Section Four Header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2786708" y="4599337"/>
            <a:ext cx="6705600" cy="365760"/>
          </a:xfrm>
          <a:ln w="25400">
            <a:solidFill>
              <a:srgbClr val="000FBA"/>
            </a:solidFill>
          </a:ln>
        </p:spPr>
        <p:txBody>
          <a:bodyPr>
            <a:no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Section Five Header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C3CFB3-73C5-4DA6-A8AE-61500C0AB40C}"/>
              </a:ext>
            </a:extLst>
          </p:cNvPr>
          <p:cNvSpPr/>
          <p:nvPr userDrawn="1"/>
        </p:nvSpPr>
        <p:spPr>
          <a:xfrm>
            <a:off x="818503" y="1104157"/>
            <a:ext cx="11373497" cy="250875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76000">
                <a:srgbClr val="7030A0"/>
              </a:gs>
              <a:gs pos="23000">
                <a:srgbClr val="002060"/>
              </a:gs>
              <a:gs pos="100000">
                <a:srgbClr val="C00000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uppo 131">
            <a:extLst>
              <a:ext uri="{FF2B5EF4-FFF2-40B4-BE49-F238E27FC236}">
                <a16:creationId xmlns:a16="http://schemas.microsoft.com/office/drawing/2014/main" id="{26FC8316-762B-44C5-AD4C-2DF90D923CAF}"/>
              </a:ext>
            </a:extLst>
          </p:cNvPr>
          <p:cNvGrpSpPr/>
          <p:nvPr userDrawn="1"/>
        </p:nvGrpSpPr>
        <p:grpSpPr>
          <a:xfrm>
            <a:off x="818503" y="1132911"/>
            <a:ext cx="11345012" cy="325432"/>
            <a:chOff x="1218340" y="275867"/>
            <a:chExt cx="17715122" cy="567843"/>
          </a:xfrm>
        </p:grpSpPr>
        <p:cxnSp>
          <p:nvCxnSpPr>
            <p:cNvPr id="21" name="Connettore 1 132">
              <a:extLst>
                <a:ext uri="{FF2B5EF4-FFF2-40B4-BE49-F238E27FC236}">
                  <a16:creationId xmlns:a16="http://schemas.microsoft.com/office/drawing/2014/main" id="{7A58E12F-D559-4320-A2A2-D888A3E4E81A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33">
              <a:extLst>
                <a:ext uri="{FF2B5EF4-FFF2-40B4-BE49-F238E27FC236}">
                  <a16:creationId xmlns:a16="http://schemas.microsoft.com/office/drawing/2014/main" id="{B2728637-B094-421D-A81A-ECE1DB3039DF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34">
              <a:extLst>
                <a:ext uri="{FF2B5EF4-FFF2-40B4-BE49-F238E27FC236}">
                  <a16:creationId xmlns:a16="http://schemas.microsoft.com/office/drawing/2014/main" id="{BFAC76AC-FB23-4F97-94C1-1FB37C03157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35">
              <a:extLst>
                <a:ext uri="{FF2B5EF4-FFF2-40B4-BE49-F238E27FC236}">
                  <a16:creationId xmlns:a16="http://schemas.microsoft.com/office/drawing/2014/main" id="{903D766D-7941-4AC6-99D1-33FDF5584A07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36">
              <a:extLst>
                <a:ext uri="{FF2B5EF4-FFF2-40B4-BE49-F238E27FC236}">
                  <a16:creationId xmlns:a16="http://schemas.microsoft.com/office/drawing/2014/main" id="{8B292BA0-E08E-417F-85F8-9F6982918BB4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37">
              <a:extLst>
                <a:ext uri="{FF2B5EF4-FFF2-40B4-BE49-F238E27FC236}">
                  <a16:creationId xmlns:a16="http://schemas.microsoft.com/office/drawing/2014/main" id="{A08245CE-466C-4D6D-BF6B-42D92A1DF850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38">
              <a:extLst>
                <a:ext uri="{FF2B5EF4-FFF2-40B4-BE49-F238E27FC236}">
                  <a16:creationId xmlns:a16="http://schemas.microsoft.com/office/drawing/2014/main" id="{03B00D33-B785-4661-B887-88ABD741161C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39">
              <a:extLst>
                <a:ext uri="{FF2B5EF4-FFF2-40B4-BE49-F238E27FC236}">
                  <a16:creationId xmlns:a16="http://schemas.microsoft.com/office/drawing/2014/main" id="{CDE96B8A-CF75-4604-86F8-CA49B6934C5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40">
              <a:extLst>
                <a:ext uri="{FF2B5EF4-FFF2-40B4-BE49-F238E27FC236}">
                  <a16:creationId xmlns:a16="http://schemas.microsoft.com/office/drawing/2014/main" id="{4875232F-3C04-48D3-8949-3768ADAC438A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41">
              <a:extLst>
                <a:ext uri="{FF2B5EF4-FFF2-40B4-BE49-F238E27FC236}">
                  <a16:creationId xmlns:a16="http://schemas.microsoft.com/office/drawing/2014/main" id="{94E2D3AD-F7EA-48DB-8278-5F04208037E6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42">
              <a:extLst>
                <a:ext uri="{FF2B5EF4-FFF2-40B4-BE49-F238E27FC236}">
                  <a16:creationId xmlns:a16="http://schemas.microsoft.com/office/drawing/2014/main" id="{2B1B8BF6-F1AA-418F-8166-4313142DA9C8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43">
              <a:extLst>
                <a:ext uri="{FF2B5EF4-FFF2-40B4-BE49-F238E27FC236}">
                  <a16:creationId xmlns:a16="http://schemas.microsoft.com/office/drawing/2014/main" id="{D1C0553D-9624-43B9-9033-ECF835BB51E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44">
              <a:extLst>
                <a:ext uri="{FF2B5EF4-FFF2-40B4-BE49-F238E27FC236}">
                  <a16:creationId xmlns:a16="http://schemas.microsoft.com/office/drawing/2014/main" id="{978BDF37-84EA-476D-A736-74B9197546D0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45">
              <a:extLst>
                <a:ext uri="{FF2B5EF4-FFF2-40B4-BE49-F238E27FC236}">
                  <a16:creationId xmlns:a16="http://schemas.microsoft.com/office/drawing/2014/main" id="{FBB21C59-C2E9-4DCF-9603-3A5E755F1D6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46">
              <a:extLst>
                <a:ext uri="{FF2B5EF4-FFF2-40B4-BE49-F238E27FC236}">
                  <a16:creationId xmlns:a16="http://schemas.microsoft.com/office/drawing/2014/main" id="{5AD9F8F7-B9A1-4D3C-9293-9013CA11D380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47">
              <a:extLst>
                <a:ext uri="{FF2B5EF4-FFF2-40B4-BE49-F238E27FC236}">
                  <a16:creationId xmlns:a16="http://schemas.microsoft.com/office/drawing/2014/main" id="{CADF2A05-1B1A-48E5-B3D4-DEA9ACE4B07A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148">
              <a:extLst>
                <a:ext uri="{FF2B5EF4-FFF2-40B4-BE49-F238E27FC236}">
                  <a16:creationId xmlns:a16="http://schemas.microsoft.com/office/drawing/2014/main" id="{56406192-5DDB-4D33-95E9-244CEDEF39FA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149">
              <a:extLst>
                <a:ext uri="{FF2B5EF4-FFF2-40B4-BE49-F238E27FC236}">
                  <a16:creationId xmlns:a16="http://schemas.microsoft.com/office/drawing/2014/main" id="{9624075C-05FA-4167-A70A-6EDA119F1728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150">
              <a:extLst>
                <a:ext uri="{FF2B5EF4-FFF2-40B4-BE49-F238E27FC236}">
                  <a16:creationId xmlns:a16="http://schemas.microsoft.com/office/drawing/2014/main" id="{53964BA6-9217-4380-94F5-DF0779D4F9EC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151">
              <a:extLst>
                <a:ext uri="{FF2B5EF4-FFF2-40B4-BE49-F238E27FC236}">
                  <a16:creationId xmlns:a16="http://schemas.microsoft.com/office/drawing/2014/main" id="{89E2AEDE-838E-44DF-B7F7-F0236DE0306F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152">
              <a:extLst>
                <a:ext uri="{FF2B5EF4-FFF2-40B4-BE49-F238E27FC236}">
                  <a16:creationId xmlns:a16="http://schemas.microsoft.com/office/drawing/2014/main" id="{D1585D3E-0DD9-4A0D-9B8C-0288A2918E44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153">
              <a:extLst>
                <a:ext uri="{FF2B5EF4-FFF2-40B4-BE49-F238E27FC236}">
                  <a16:creationId xmlns:a16="http://schemas.microsoft.com/office/drawing/2014/main" id="{27B03CB6-B494-4196-A052-A5F674BDB4DA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154">
              <a:extLst>
                <a:ext uri="{FF2B5EF4-FFF2-40B4-BE49-F238E27FC236}">
                  <a16:creationId xmlns:a16="http://schemas.microsoft.com/office/drawing/2014/main" id="{B431AEC6-B6D7-4032-ABDB-1C85AFD22260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155">
              <a:extLst>
                <a:ext uri="{FF2B5EF4-FFF2-40B4-BE49-F238E27FC236}">
                  <a16:creationId xmlns:a16="http://schemas.microsoft.com/office/drawing/2014/main" id="{B7F5310F-17CF-4A60-BDED-9D9E3E4D2F66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156">
              <a:extLst>
                <a:ext uri="{FF2B5EF4-FFF2-40B4-BE49-F238E27FC236}">
                  <a16:creationId xmlns:a16="http://schemas.microsoft.com/office/drawing/2014/main" id="{27A1CFE0-65C0-4769-8A0E-046DA0DB67E8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157">
              <a:extLst>
                <a:ext uri="{FF2B5EF4-FFF2-40B4-BE49-F238E27FC236}">
                  <a16:creationId xmlns:a16="http://schemas.microsoft.com/office/drawing/2014/main" id="{50769745-F1B7-4818-BC6B-E264534074E3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158">
              <a:extLst>
                <a:ext uri="{FF2B5EF4-FFF2-40B4-BE49-F238E27FC236}">
                  <a16:creationId xmlns:a16="http://schemas.microsoft.com/office/drawing/2014/main" id="{9F5E3DD0-8444-47D4-8B7C-28A9FF29B6A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159">
              <a:extLst>
                <a:ext uri="{FF2B5EF4-FFF2-40B4-BE49-F238E27FC236}">
                  <a16:creationId xmlns:a16="http://schemas.microsoft.com/office/drawing/2014/main" id="{FB543758-E12F-462F-BCFE-2A9DB3B320D4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160">
              <a:extLst>
                <a:ext uri="{FF2B5EF4-FFF2-40B4-BE49-F238E27FC236}">
                  <a16:creationId xmlns:a16="http://schemas.microsoft.com/office/drawing/2014/main" id="{E193C6BE-27C3-4F7C-B78E-41E582C9FA2C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161">
              <a:extLst>
                <a:ext uri="{FF2B5EF4-FFF2-40B4-BE49-F238E27FC236}">
                  <a16:creationId xmlns:a16="http://schemas.microsoft.com/office/drawing/2014/main" id="{161F5339-D6A2-48C9-BEEF-CB757DE8FEFC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162">
              <a:extLst>
                <a:ext uri="{FF2B5EF4-FFF2-40B4-BE49-F238E27FC236}">
                  <a16:creationId xmlns:a16="http://schemas.microsoft.com/office/drawing/2014/main" id="{B2EE5A57-19DE-4B7F-951E-5B43046FB8E0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163">
              <a:extLst>
                <a:ext uri="{FF2B5EF4-FFF2-40B4-BE49-F238E27FC236}">
                  <a16:creationId xmlns:a16="http://schemas.microsoft.com/office/drawing/2014/main" id="{BD5FF8B5-D95E-4933-A56E-70E84D84A3EE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164">
              <a:extLst>
                <a:ext uri="{FF2B5EF4-FFF2-40B4-BE49-F238E27FC236}">
                  <a16:creationId xmlns:a16="http://schemas.microsoft.com/office/drawing/2014/main" id="{3F7410BF-6E96-44D1-BC08-B0EF8C5241D2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165">
              <a:extLst>
                <a:ext uri="{FF2B5EF4-FFF2-40B4-BE49-F238E27FC236}">
                  <a16:creationId xmlns:a16="http://schemas.microsoft.com/office/drawing/2014/main" id="{8CFDD240-56F8-4080-A960-F31D76E67CCA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166">
              <a:extLst>
                <a:ext uri="{FF2B5EF4-FFF2-40B4-BE49-F238E27FC236}">
                  <a16:creationId xmlns:a16="http://schemas.microsoft.com/office/drawing/2014/main" id="{BFA4BD21-E7CC-4716-833C-59E3516CF494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167">
              <a:extLst>
                <a:ext uri="{FF2B5EF4-FFF2-40B4-BE49-F238E27FC236}">
                  <a16:creationId xmlns:a16="http://schemas.microsoft.com/office/drawing/2014/main" id="{2A51A346-F0F3-41CB-9144-B671A54040D7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168">
              <a:extLst>
                <a:ext uri="{FF2B5EF4-FFF2-40B4-BE49-F238E27FC236}">
                  <a16:creationId xmlns:a16="http://schemas.microsoft.com/office/drawing/2014/main" id="{68102B9F-3740-4757-A181-FB5CA92438DB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169">
              <a:extLst>
                <a:ext uri="{FF2B5EF4-FFF2-40B4-BE49-F238E27FC236}">
                  <a16:creationId xmlns:a16="http://schemas.microsoft.com/office/drawing/2014/main" id="{2CE7DF01-6963-448A-A617-D562B6D9F844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170">
              <a:extLst>
                <a:ext uri="{FF2B5EF4-FFF2-40B4-BE49-F238E27FC236}">
                  <a16:creationId xmlns:a16="http://schemas.microsoft.com/office/drawing/2014/main" id="{01E3358A-5025-409A-BF35-E1D8CAF21B81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171">
              <a:extLst>
                <a:ext uri="{FF2B5EF4-FFF2-40B4-BE49-F238E27FC236}">
                  <a16:creationId xmlns:a16="http://schemas.microsoft.com/office/drawing/2014/main" id="{51354B40-0C8B-40B1-A7FF-9B920DAC3D9F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172">
              <a:extLst>
                <a:ext uri="{FF2B5EF4-FFF2-40B4-BE49-F238E27FC236}">
                  <a16:creationId xmlns:a16="http://schemas.microsoft.com/office/drawing/2014/main" id="{772BDD3B-D1D5-4FA6-A9AD-6BF0A3208747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173">
              <a:extLst>
                <a:ext uri="{FF2B5EF4-FFF2-40B4-BE49-F238E27FC236}">
                  <a16:creationId xmlns:a16="http://schemas.microsoft.com/office/drawing/2014/main" id="{11662E36-F4B7-499B-869F-B09B8FD90044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174">
              <a:extLst>
                <a:ext uri="{FF2B5EF4-FFF2-40B4-BE49-F238E27FC236}">
                  <a16:creationId xmlns:a16="http://schemas.microsoft.com/office/drawing/2014/main" id="{944EF1BF-1DE7-4029-92AB-9886A873AE88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175">
              <a:extLst>
                <a:ext uri="{FF2B5EF4-FFF2-40B4-BE49-F238E27FC236}">
                  <a16:creationId xmlns:a16="http://schemas.microsoft.com/office/drawing/2014/main" id="{6C89A5D2-7028-4E10-BF92-9C218B377662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176">
              <a:extLst>
                <a:ext uri="{FF2B5EF4-FFF2-40B4-BE49-F238E27FC236}">
                  <a16:creationId xmlns:a16="http://schemas.microsoft.com/office/drawing/2014/main" id="{C5EE7B18-01D5-401F-827F-7B9118E72A14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177">
              <a:extLst>
                <a:ext uri="{FF2B5EF4-FFF2-40B4-BE49-F238E27FC236}">
                  <a16:creationId xmlns:a16="http://schemas.microsoft.com/office/drawing/2014/main" id="{818EBA0C-3DB4-4157-976C-B49971CFEFAF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178">
              <a:extLst>
                <a:ext uri="{FF2B5EF4-FFF2-40B4-BE49-F238E27FC236}">
                  <a16:creationId xmlns:a16="http://schemas.microsoft.com/office/drawing/2014/main" id="{72F66A69-1436-4FCD-9A36-DD0C237F5143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179">
              <a:extLst>
                <a:ext uri="{FF2B5EF4-FFF2-40B4-BE49-F238E27FC236}">
                  <a16:creationId xmlns:a16="http://schemas.microsoft.com/office/drawing/2014/main" id="{966D2A89-966B-4BBF-8CDD-F2749F772589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180">
              <a:extLst>
                <a:ext uri="{FF2B5EF4-FFF2-40B4-BE49-F238E27FC236}">
                  <a16:creationId xmlns:a16="http://schemas.microsoft.com/office/drawing/2014/main" id="{AAFF03E2-A713-4628-95C2-536EF84C4F27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181">
              <a:extLst>
                <a:ext uri="{FF2B5EF4-FFF2-40B4-BE49-F238E27FC236}">
                  <a16:creationId xmlns:a16="http://schemas.microsoft.com/office/drawing/2014/main" id="{078A203B-82F6-4A46-B2C3-C005802FCA38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182">
              <a:extLst>
                <a:ext uri="{FF2B5EF4-FFF2-40B4-BE49-F238E27FC236}">
                  <a16:creationId xmlns:a16="http://schemas.microsoft.com/office/drawing/2014/main" id="{4D00B603-0FDA-4323-AFC5-1827E25E36B4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183">
              <a:extLst>
                <a:ext uri="{FF2B5EF4-FFF2-40B4-BE49-F238E27FC236}">
                  <a16:creationId xmlns:a16="http://schemas.microsoft.com/office/drawing/2014/main" id="{797AD977-6860-447C-B0F1-02D0285450DD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184">
              <a:extLst>
                <a:ext uri="{FF2B5EF4-FFF2-40B4-BE49-F238E27FC236}">
                  <a16:creationId xmlns:a16="http://schemas.microsoft.com/office/drawing/2014/main" id="{837AB91B-81F1-4291-9356-90F0EA484243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185">
              <a:extLst>
                <a:ext uri="{FF2B5EF4-FFF2-40B4-BE49-F238E27FC236}">
                  <a16:creationId xmlns:a16="http://schemas.microsoft.com/office/drawing/2014/main" id="{A6762AA5-33B4-429E-97DF-16821B4915F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186">
              <a:extLst>
                <a:ext uri="{FF2B5EF4-FFF2-40B4-BE49-F238E27FC236}">
                  <a16:creationId xmlns:a16="http://schemas.microsoft.com/office/drawing/2014/main" id="{7297EB32-738D-4428-8BB0-5C9820BFB9BB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187">
              <a:extLst>
                <a:ext uri="{FF2B5EF4-FFF2-40B4-BE49-F238E27FC236}">
                  <a16:creationId xmlns:a16="http://schemas.microsoft.com/office/drawing/2014/main" id="{A1CD5A85-5928-421E-87BF-E3E1E04832B9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188">
              <a:extLst>
                <a:ext uri="{FF2B5EF4-FFF2-40B4-BE49-F238E27FC236}">
                  <a16:creationId xmlns:a16="http://schemas.microsoft.com/office/drawing/2014/main" id="{7CC0700A-72C5-414A-A64A-3DF9A9740CC1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189">
              <a:extLst>
                <a:ext uri="{FF2B5EF4-FFF2-40B4-BE49-F238E27FC236}">
                  <a16:creationId xmlns:a16="http://schemas.microsoft.com/office/drawing/2014/main" id="{38D35245-1B7F-47EE-ACA8-EA0D91B9B48D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190">
              <a:extLst>
                <a:ext uri="{FF2B5EF4-FFF2-40B4-BE49-F238E27FC236}">
                  <a16:creationId xmlns:a16="http://schemas.microsoft.com/office/drawing/2014/main" id="{53175E98-3C8D-4DAA-AD7E-D07EFFC4CDFD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191">
              <a:extLst>
                <a:ext uri="{FF2B5EF4-FFF2-40B4-BE49-F238E27FC236}">
                  <a16:creationId xmlns:a16="http://schemas.microsoft.com/office/drawing/2014/main" id="{F602EE0F-068E-4DB0-9CE6-FBCA6CDAEAAA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192">
              <a:extLst>
                <a:ext uri="{FF2B5EF4-FFF2-40B4-BE49-F238E27FC236}">
                  <a16:creationId xmlns:a16="http://schemas.microsoft.com/office/drawing/2014/main" id="{D941A0C7-0367-47F4-AE20-AC99F54246E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193">
              <a:extLst>
                <a:ext uri="{FF2B5EF4-FFF2-40B4-BE49-F238E27FC236}">
                  <a16:creationId xmlns:a16="http://schemas.microsoft.com/office/drawing/2014/main" id="{CB28A651-D5BC-47FE-A539-6A06BCFE5BE7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194">
              <a:extLst>
                <a:ext uri="{FF2B5EF4-FFF2-40B4-BE49-F238E27FC236}">
                  <a16:creationId xmlns:a16="http://schemas.microsoft.com/office/drawing/2014/main" id="{7B3AA263-78BB-4EFA-A159-96CC0B7B26C3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195">
              <a:extLst>
                <a:ext uri="{FF2B5EF4-FFF2-40B4-BE49-F238E27FC236}">
                  <a16:creationId xmlns:a16="http://schemas.microsoft.com/office/drawing/2014/main" id="{3B17F6CB-2BED-4FAC-9C3D-8FBB4608B768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196">
              <a:extLst>
                <a:ext uri="{FF2B5EF4-FFF2-40B4-BE49-F238E27FC236}">
                  <a16:creationId xmlns:a16="http://schemas.microsoft.com/office/drawing/2014/main" id="{B25D4156-415A-42B3-A034-58D186D6026A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197">
              <a:extLst>
                <a:ext uri="{FF2B5EF4-FFF2-40B4-BE49-F238E27FC236}">
                  <a16:creationId xmlns:a16="http://schemas.microsoft.com/office/drawing/2014/main" id="{28743817-1F7E-4353-9749-A05A7E07D756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198">
              <a:extLst>
                <a:ext uri="{FF2B5EF4-FFF2-40B4-BE49-F238E27FC236}">
                  <a16:creationId xmlns:a16="http://schemas.microsoft.com/office/drawing/2014/main" id="{66ED157C-B880-4417-AB6B-62C5EBDACE5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199">
              <a:extLst>
                <a:ext uri="{FF2B5EF4-FFF2-40B4-BE49-F238E27FC236}">
                  <a16:creationId xmlns:a16="http://schemas.microsoft.com/office/drawing/2014/main" id="{CBA9B090-E994-459D-A91C-8BEFEF52CE9E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00">
              <a:extLst>
                <a:ext uri="{FF2B5EF4-FFF2-40B4-BE49-F238E27FC236}">
                  <a16:creationId xmlns:a16="http://schemas.microsoft.com/office/drawing/2014/main" id="{D71C7778-C9F1-4590-8B42-FD0C64F01957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01">
              <a:extLst>
                <a:ext uri="{FF2B5EF4-FFF2-40B4-BE49-F238E27FC236}">
                  <a16:creationId xmlns:a16="http://schemas.microsoft.com/office/drawing/2014/main" id="{C6B67127-5479-4D82-B5F6-09DFBA12F9FB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02">
              <a:extLst>
                <a:ext uri="{FF2B5EF4-FFF2-40B4-BE49-F238E27FC236}">
                  <a16:creationId xmlns:a16="http://schemas.microsoft.com/office/drawing/2014/main" id="{6B4E2D19-ED64-462A-B7CD-FBF8B705B7BF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03">
              <a:extLst>
                <a:ext uri="{FF2B5EF4-FFF2-40B4-BE49-F238E27FC236}">
                  <a16:creationId xmlns:a16="http://schemas.microsoft.com/office/drawing/2014/main" id="{8A7D972F-A9F6-40AA-A81F-B2177B87BB14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04">
              <a:extLst>
                <a:ext uri="{FF2B5EF4-FFF2-40B4-BE49-F238E27FC236}">
                  <a16:creationId xmlns:a16="http://schemas.microsoft.com/office/drawing/2014/main" id="{9EC9D6D6-BAA8-4E5F-A9E9-BB6F5E581CED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05">
              <a:extLst>
                <a:ext uri="{FF2B5EF4-FFF2-40B4-BE49-F238E27FC236}">
                  <a16:creationId xmlns:a16="http://schemas.microsoft.com/office/drawing/2014/main" id="{01B036F1-C634-4BBE-A2B7-44544D5B5A85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06">
              <a:extLst>
                <a:ext uri="{FF2B5EF4-FFF2-40B4-BE49-F238E27FC236}">
                  <a16:creationId xmlns:a16="http://schemas.microsoft.com/office/drawing/2014/main" id="{9C29B016-7397-451E-AC03-8B0EA265844C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07">
              <a:extLst>
                <a:ext uri="{FF2B5EF4-FFF2-40B4-BE49-F238E27FC236}">
                  <a16:creationId xmlns:a16="http://schemas.microsoft.com/office/drawing/2014/main" id="{D87E1B38-14A3-474A-BE57-4AD343140B41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08">
              <a:extLst>
                <a:ext uri="{FF2B5EF4-FFF2-40B4-BE49-F238E27FC236}">
                  <a16:creationId xmlns:a16="http://schemas.microsoft.com/office/drawing/2014/main" id="{28E76BA5-E3D9-494C-B9B4-49F1506D3AA6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09">
              <a:extLst>
                <a:ext uri="{FF2B5EF4-FFF2-40B4-BE49-F238E27FC236}">
                  <a16:creationId xmlns:a16="http://schemas.microsoft.com/office/drawing/2014/main" id="{CBD0F07E-F30F-41CE-8D03-42B22B58E18D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10">
              <a:extLst>
                <a:ext uri="{FF2B5EF4-FFF2-40B4-BE49-F238E27FC236}">
                  <a16:creationId xmlns:a16="http://schemas.microsoft.com/office/drawing/2014/main" id="{5957A2F7-0E9F-4909-9F9D-1342A4C2C1B3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11">
              <a:extLst>
                <a:ext uri="{FF2B5EF4-FFF2-40B4-BE49-F238E27FC236}">
                  <a16:creationId xmlns:a16="http://schemas.microsoft.com/office/drawing/2014/main" id="{45B7D1B0-FA23-4578-A7DD-4CEBB00FBF87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12">
              <a:extLst>
                <a:ext uri="{FF2B5EF4-FFF2-40B4-BE49-F238E27FC236}">
                  <a16:creationId xmlns:a16="http://schemas.microsoft.com/office/drawing/2014/main" id="{12768E89-72E8-4693-A614-1C9443E0AF9A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13">
              <a:extLst>
                <a:ext uri="{FF2B5EF4-FFF2-40B4-BE49-F238E27FC236}">
                  <a16:creationId xmlns:a16="http://schemas.microsoft.com/office/drawing/2014/main" id="{74AE1BDC-E6E0-4B47-AC26-522B7AEC12F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14">
              <a:extLst>
                <a:ext uri="{FF2B5EF4-FFF2-40B4-BE49-F238E27FC236}">
                  <a16:creationId xmlns:a16="http://schemas.microsoft.com/office/drawing/2014/main" id="{BEFF18FA-A52B-44CB-B92D-C9E9F5340077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15">
              <a:extLst>
                <a:ext uri="{FF2B5EF4-FFF2-40B4-BE49-F238E27FC236}">
                  <a16:creationId xmlns:a16="http://schemas.microsoft.com/office/drawing/2014/main" id="{24FF1B62-99BA-4752-A644-EE92EB4DEF8F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16">
              <a:extLst>
                <a:ext uri="{FF2B5EF4-FFF2-40B4-BE49-F238E27FC236}">
                  <a16:creationId xmlns:a16="http://schemas.microsoft.com/office/drawing/2014/main" id="{268C6471-5F4A-49D1-8826-380FBFC246CF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17">
              <a:extLst>
                <a:ext uri="{FF2B5EF4-FFF2-40B4-BE49-F238E27FC236}">
                  <a16:creationId xmlns:a16="http://schemas.microsoft.com/office/drawing/2014/main" id="{8222DEE0-7683-4F92-9CEF-541EFA6DE8D5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18">
              <a:extLst>
                <a:ext uri="{FF2B5EF4-FFF2-40B4-BE49-F238E27FC236}">
                  <a16:creationId xmlns:a16="http://schemas.microsoft.com/office/drawing/2014/main" id="{4F6C2D1D-5B43-4670-9083-F0B72A0B871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19">
              <a:extLst>
                <a:ext uri="{FF2B5EF4-FFF2-40B4-BE49-F238E27FC236}">
                  <a16:creationId xmlns:a16="http://schemas.microsoft.com/office/drawing/2014/main" id="{ED942ECB-B28B-4C29-929C-9CB7676B13B8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20">
              <a:extLst>
                <a:ext uri="{FF2B5EF4-FFF2-40B4-BE49-F238E27FC236}">
                  <a16:creationId xmlns:a16="http://schemas.microsoft.com/office/drawing/2014/main" id="{086A7ABF-C811-4821-B345-9BFE77AE3C28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21">
              <a:extLst>
                <a:ext uri="{FF2B5EF4-FFF2-40B4-BE49-F238E27FC236}">
                  <a16:creationId xmlns:a16="http://schemas.microsoft.com/office/drawing/2014/main" id="{56D4FFC5-73FC-4DCB-AEA2-8940D0C81629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22">
              <a:extLst>
                <a:ext uri="{FF2B5EF4-FFF2-40B4-BE49-F238E27FC236}">
                  <a16:creationId xmlns:a16="http://schemas.microsoft.com/office/drawing/2014/main" id="{A8D71416-C685-4EB5-8540-30B1F27986C6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23">
              <a:extLst>
                <a:ext uri="{FF2B5EF4-FFF2-40B4-BE49-F238E27FC236}">
                  <a16:creationId xmlns:a16="http://schemas.microsoft.com/office/drawing/2014/main" id="{89436B01-4E91-47B1-BDE6-5440DAB782EB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24">
              <a:extLst>
                <a:ext uri="{FF2B5EF4-FFF2-40B4-BE49-F238E27FC236}">
                  <a16:creationId xmlns:a16="http://schemas.microsoft.com/office/drawing/2014/main" id="{5DBE1141-634B-4F9A-A411-833E973F6391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25">
              <a:extLst>
                <a:ext uri="{FF2B5EF4-FFF2-40B4-BE49-F238E27FC236}">
                  <a16:creationId xmlns:a16="http://schemas.microsoft.com/office/drawing/2014/main" id="{5806777B-735B-474C-8620-36EC2E756E3A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26">
              <a:extLst>
                <a:ext uri="{FF2B5EF4-FFF2-40B4-BE49-F238E27FC236}">
                  <a16:creationId xmlns:a16="http://schemas.microsoft.com/office/drawing/2014/main" id="{69332CEB-A8C6-48FF-84C2-58CBEDD8065F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27">
              <a:extLst>
                <a:ext uri="{FF2B5EF4-FFF2-40B4-BE49-F238E27FC236}">
                  <a16:creationId xmlns:a16="http://schemas.microsoft.com/office/drawing/2014/main" id="{944B0997-79B0-4295-9CA4-F5AA65E1B2FB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28">
              <a:extLst>
                <a:ext uri="{FF2B5EF4-FFF2-40B4-BE49-F238E27FC236}">
                  <a16:creationId xmlns:a16="http://schemas.microsoft.com/office/drawing/2014/main" id="{F3971870-1729-45C2-AA3F-6494B1E7D243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29">
              <a:extLst>
                <a:ext uri="{FF2B5EF4-FFF2-40B4-BE49-F238E27FC236}">
                  <a16:creationId xmlns:a16="http://schemas.microsoft.com/office/drawing/2014/main" id="{C1FF9409-01DF-46AF-9740-CE33048F8E23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30">
              <a:extLst>
                <a:ext uri="{FF2B5EF4-FFF2-40B4-BE49-F238E27FC236}">
                  <a16:creationId xmlns:a16="http://schemas.microsoft.com/office/drawing/2014/main" id="{E39D31F3-76F0-445C-87C1-712373DCA3A6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31">
              <a:extLst>
                <a:ext uri="{FF2B5EF4-FFF2-40B4-BE49-F238E27FC236}">
                  <a16:creationId xmlns:a16="http://schemas.microsoft.com/office/drawing/2014/main" id="{18CAFFCB-F8A7-4F37-ABAF-01575CF825A8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32">
              <a:extLst>
                <a:ext uri="{FF2B5EF4-FFF2-40B4-BE49-F238E27FC236}">
                  <a16:creationId xmlns:a16="http://schemas.microsoft.com/office/drawing/2014/main" id="{77A8987D-85DA-44AC-9811-C732A1C185D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33">
              <a:extLst>
                <a:ext uri="{FF2B5EF4-FFF2-40B4-BE49-F238E27FC236}">
                  <a16:creationId xmlns:a16="http://schemas.microsoft.com/office/drawing/2014/main" id="{B598EECD-A0D9-470B-BE2B-0791CBF6AAD6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34">
              <a:extLst>
                <a:ext uri="{FF2B5EF4-FFF2-40B4-BE49-F238E27FC236}">
                  <a16:creationId xmlns:a16="http://schemas.microsoft.com/office/drawing/2014/main" id="{F6D8A973-207A-4274-8102-75793F6CEE1D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35">
              <a:extLst>
                <a:ext uri="{FF2B5EF4-FFF2-40B4-BE49-F238E27FC236}">
                  <a16:creationId xmlns:a16="http://schemas.microsoft.com/office/drawing/2014/main" id="{B539F4BA-05AF-4721-9102-CF9129BDD6D3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36">
              <a:extLst>
                <a:ext uri="{FF2B5EF4-FFF2-40B4-BE49-F238E27FC236}">
                  <a16:creationId xmlns:a16="http://schemas.microsoft.com/office/drawing/2014/main" id="{76860179-1BEC-4289-AB51-A831EBFC632E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237">
              <a:extLst>
                <a:ext uri="{FF2B5EF4-FFF2-40B4-BE49-F238E27FC236}">
                  <a16:creationId xmlns:a16="http://schemas.microsoft.com/office/drawing/2014/main" id="{4F8E16C3-CCA3-4E4C-8793-EA27C3BB024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238">
              <a:extLst>
                <a:ext uri="{FF2B5EF4-FFF2-40B4-BE49-F238E27FC236}">
                  <a16:creationId xmlns:a16="http://schemas.microsoft.com/office/drawing/2014/main" id="{E6103ABC-522B-46DD-A3A1-0823360D280E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239">
              <a:extLst>
                <a:ext uri="{FF2B5EF4-FFF2-40B4-BE49-F238E27FC236}">
                  <a16:creationId xmlns:a16="http://schemas.microsoft.com/office/drawing/2014/main" id="{CBCB677B-3825-4ED1-8980-346A32063A42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1 240">
              <a:extLst>
                <a:ext uri="{FF2B5EF4-FFF2-40B4-BE49-F238E27FC236}">
                  <a16:creationId xmlns:a16="http://schemas.microsoft.com/office/drawing/2014/main" id="{6E75DEA7-7020-49B1-A922-51722D841A75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1 241">
              <a:extLst>
                <a:ext uri="{FF2B5EF4-FFF2-40B4-BE49-F238E27FC236}">
                  <a16:creationId xmlns:a16="http://schemas.microsoft.com/office/drawing/2014/main" id="{DACE25C2-B65A-4CCD-8D74-B3FB880EFD2D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242">
              <a:extLst>
                <a:ext uri="{FF2B5EF4-FFF2-40B4-BE49-F238E27FC236}">
                  <a16:creationId xmlns:a16="http://schemas.microsoft.com/office/drawing/2014/main" id="{04C1C3A9-FA60-48A7-9E60-907972E8BF25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243">
              <a:extLst>
                <a:ext uri="{FF2B5EF4-FFF2-40B4-BE49-F238E27FC236}">
                  <a16:creationId xmlns:a16="http://schemas.microsoft.com/office/drawing/2014/main" id="{8B359233-589A-4101-B9F9-86340A39076F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244">
              <a:extLst>
                <a:ext uri="{FF2B5EF4-FFF2-40B4-BE49-F238E27FC236}">
                  <a16:creationId xmlns:a16="http://schemas.microsoft.com/office/drawing/2014/main" id="{F79722E9-0AB9-468C-99C4-19CCDD00FD62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245">
              <a:extLst>
                <a:ext uri="{FF2B5EF4-FFF2-40B4-BE49-F238E27FC236}">
                  <a16:creationId xmlns:a16="http://schemas.microsoft.com/office/drawing/2014/main" id="{3F1A5D1C-CE8F-4A3F-AC4E-BDCD620AC864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246">
              <a:extLst>
                <a:ext uri="{FF2B5EF4-FFF2-40B4-BE49-F238E27FC236}">
                  <a16:creationId xmlns:a16="http://schemas.microsoft.com/office/drawing/2014/main" id="{24F758C1-2246-418B-B073-E2F7E06CB560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247">
              <a:extLst>
                <a:ext uri="{FF2B5EF4-FFF2-40B4-BE49-F238E27FC236}">
                  <a16:creationId xmlns:a16="http://schemas.microsoft.com/office/drawing/2014/main" id="{11CC205E-2CEB-4393-97A9-02E661387F31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248">
              <a:extLst>
                <a:ext uri="{FF2B5EF4-FFF2-40B4-BE49-F238E27FC236}">
                  <a16:creationId xmlns:a16="http://schemas.microsoft.com/office/drawing/2014/main" id="{9FF58927-54D1-42D7-8BB5-A5D077013C38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249">
              <a:extLst>
                <a:ext uri="{FF2B5EF4-FFF2-40B4-BE49-F238E27FC236}">
                  <a16:creationId xmlns:a16="http://schemas.microsoft.com/office/drawing/2014/main" id="{63111BBF-8EC6-4636-9A23-3FE787075EA1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250">
              <a:extLst>
                <a:ext uri="{FF2B5EF4-FFF2-40B4-BE49-F238E27FC236}">
                  <a16:creationId xmlns:a16="http://schemas.microsoft.com/office/drawing/2014/main" id="{2CFDF659-5FD9-4962-A5C2-32D991A92A71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251">
              <a:extLst>
                <a:ext uri="{FF2B5EF4-FFF2-40B4-BE49-F238E27FC236}">
                  <a16:creationId xmlns:a16="http://schemas.microsoft.com/office/drawing/2014/main" id="{19F2A060-DEE1-436E-8454-814F8B311B5C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 Placeholder 3">
            <a:extLst>
              <a:ext uri="{FF2B5EF4-FFF2-40B4-BE49-F238E27FC236}">
                <a16:creationId xmlns:a16="http://schemas.microsoft.com/office/drawing/2014/main" id="{07CF32E7-3560-415F-84D4-82BCF7E510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89518" y="5239298"/>
            <a:ext cx="6705600" cy="365760"/>
          </a:xfrm>
          <a:ln>
            <a:solidFill>
              <a:srgbClr val="000F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dirty="0"/>
              <a:t>Section Six Header</a:t>
            </a:r>
          </a:p>
        </p:txBody>
      </p:sp>
      <p:sp>
        <p:nvSpPr>
          <p:cNvPr id="145" name="Text Placeholder 3">
            <a:extLst>
              <a:ext uri="{FF2B5EF4-FFF2-40B4-BE49-F238E27FC236}">
                <a16:creationId xmlns:a16="http://schemas.microsoft.com/office/drawing/2014/main" id="{D9AB10B5-4CBE-43FB-97A4-BD1F95B7F5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89258" y="5879259"/>
            <a:ext cx="6705600" cy="365760"/>
          </a:xfrm>
          <a:ln>
            <a:solidFill>
              <a:srgbClr val="000F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dirty="0"/>
              <a:t>Section Seven Header</a:t>
            </a:r>
          </a:p>
        </p:txBody>
      </p:sp>
    </p:spTree>
    <p:extLst>
      <p:ext uri="{BB962C8B-B14F-4D97-AF65-F5344CB8AC3E}">
        <p14:creationId xmlns:p14="http://schemas.microsoft.com/office/powerpoint/2010/main" val="3816189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1723" y="428708"/>
            <a:ext cx="10972800" cy="556697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1E00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Content in Arial bold size 28, left aligned</a:t>
            </a:r>
            <a:endParaRPr lang="en-GB" dirty="0"/>
          </a:p>
        </p:txBody>
      </p:sp>
      <p:pic>
        <p:nvPicPr>
          <p:cNvPr id="11" name="Picture 2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538" y="4706823"/>
            <a:ext cx="1609855" cy="12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71426" y="1648367"/>
            <a:ext cx="1609855" cy="12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979198" y="2275893"/>
            <a:ext cx="6705600" cy="365760"/>
          </a:xfrm>
          <a:ln>
            <a:solidFill>
              <a:srgbClr val="000F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dirty="0"/>
              <a:t>Section One Header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979198" y="2936664"/>
            <a:ext cx="6705600" cy="365760"/>
          </a:xfrm>
          <a:ln w="25400">
            <a:solidFill>
              <a:srgbClr val="000FBA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dirty="0"/>
              <a:t>Section Two Header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979198" y="3612924"/>
            <a:ext cx="6705600" cy="365760"/>
          </a:xfrm>
          <a:ln w="25400">
            <a:solidFill>
              <a:srgbClr val="000FBA"/>
            </a:solidFill>
          </a:ln>
        </p:spPr>
        <p:txBody>
          <a:bodyPr>
            <a:normAutofit/>
          </a:bodyPr>
          <a:lstStyle>
            <a:lvl1pPr marL="0" indent="0">
              <a:buNone/>
              <a:defRPr lang="en-US" sz="1350" b="1" kern="1200" baseline="0" dirty="0">
                <a:solidFill>
                  <a:srgbClr val="000FA5"/>
                </a:solidFill>
                <a:latin typeface="Open Sans"/>
                <a:ea typeface="+mn-ea"/>
                <a:cs typeface="Open San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dirty="0"/>
              <a:t>Section Three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979198" y="4279416"/>
            <a:ext cx="6705600" cy="365760"/>
          </a:xfrm>
          <a:ln w="25400">
            <a:solidFill>
              <a:srgbClr val="000FBA"/>
            </a:solidFill>
          </a:ln>
        </p:spPr>
        <p:txBody>
          <a:bodyPr>
            <a:no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dirty="0"/>
              <a:t>Section Four Header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2979198" y="4919377"/>
            <a:ext cx="6705600" cy="365760"/>
          </a:xfrm>
          <a:ln w="25400">
            <a:solidFill>
              <a:srgbClr val="000FBA"/>
            </a:solidFill>
          </a:ln>
        </p:spPr>
        <p:txBody>
          <a:bodyPr>
            <a:no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Section Five Header</a:t>
            </a:r>
          </a:p>
        </p:txBody>
      </p:sp>
      <p:pic>
        <p:nvPicPr>
          <p:cNvPr id="15" name="Picture 14" descr="AStar_Logo_RGB_LowRes.png">
            <a:extLst>
              <a:ext uri="{FF2B5EF4-FFF2-40B4-BE49-F238E27FC236}">
                <a16:creationId xmlns:a16="http://schemas.microsoft.com/office/drawing/2014/main" id="{2F91BA88-2F35-4995-A005-8422D5C0A6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5756560"/>
            <a:ext cx="2304255" cy="72746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AC3CFB3-73C5-4DA6-A8AE-61500C0AB40C}"/>
              </a:ext>
            </a:extLst>
          </p:cNvPr>
          <p:cNvSpPr/>
          <p:nvPr userDrawn="1"/>
        </p:nvSpPr>
        <p:spPr>
          <a:xfrm>
            <a:off x="818503" y="1104157"/>
            <a:ext cx="11373497" cy="250875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76000">
                <a:srgbClr val="7030A0"/>
              </a:gs>
              <a:gs pos="23000">
                <a:srgbClr val="002060"/>
              </a:gs>
              <a:gs pos="100000">
                <a:srgbClr val="C00000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uppo 131">
            <a:extLst>
              <a:ext uri="{FF2B5EF4-FFF2-40B4-BE49-F238E27FC236}">
                <a16:creationId xmlns:a16="http://schemas.microsoft.com/office/drawing/2014/main" id="{26FC8316-762B-44C5-AD4C-2DF90D923CAF}"/>
              </a:ext>
            </a:extLst>
          </p:cNvPr>
          <p:cNvGrpSpPr/>
          <p:nvPr userDrawn="1"/>
        </p:nvGrpSpPr>
        <p:grpSpPr>
          <a:xfrm>
            <a:off x="818503" y="1132911"/>
            <a:ext cx="11345012" cy="325432"/>
            <a:chOff x="1218340" y="275867"/>
            <a:chExt cx="17715122" cy="567843"/>
          </a:xfrm>
        </p:grpSpPr>
        <p:cxnSp>
          <p:nvCxnSpPr>
            <p:cNvPr id="21" name="Connettore 1 132">
              <a:extLst>
                <a:ext uri="{FF2B5EF4-FFF2-40B4-BE49-F238E27FC236}">
                  <a16:creationId xmlns:a16="http://schemas.microsoft.com/office/drawing/2014/main" id="{7A58E12F-D559-4320-A2A2-D888A3E4E81A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33">
              <a:extLst>
                <a:ext uri="{FF2B5EF4-FFF2-40B4-BE49-F238E27FC236}">
                  <a16:creationId xmlns:a16="http://schemas.microsoft.com/office/drawing/2014/main" id="{B2728637-B094-421D-A81A-ECE1DB3039DF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34">
              <a:extLst>
                <a:ext uri="{FF2B5EF4-FFF2-40B4-BE49-F238E27FC236}">
                  <a16:creationId xmlns:a16="http://schemas.microsoft.com/office/drawing/2014/main" id="{BFAC76AC-FB23-4F97-94C1-1FB37C03157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35">
              <a:extLst>
                <a:ext uri="{FF2B5EF4-FFF2-40B4-BE49-F238E27FC236}">
                  <a16:creationId xmlns:a16="http://schemas.microsoft.com/office/drawing/2014/main" id="{903D766D-7941-4AC6-99D1-33FDF5584A07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36">
              <a:extLst>
                <a:ext uri="{FF2B5EF4-FFF2-40B4-BE49-F238E27FC236}">
                  <a16:creationId xmlns:a16="http://schemas.microsoft.com/office/drawing/2014/main" id="{8B292BA0-E08E-417F-85F8-9F6982918BB4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37">
              <a:extLst>
                <a:ext uri="{FF2B5EF4-FFF2-40B4-BE49-F238E27FC236}">
                  <a16:creationId xmlns:a16="http://schemas.microsoft.com/office/drawing/2014/main" id="{A08245CE-466C-4D6D-BF6B-42D92A1DF850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38">
              <a:extLst>
                <a:ext uri="{FF2B5EF4-FFF2-40B4-BE49-F238E27FC236}">
                  <a16:creationId xmlns:a16="http://schemas.microsoft.com/office/drawing/2014/main" id="{03B00D33-B785-4661-B887-88ABD741161C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39">
              <a:extLst>
                <a:ext uri="{FF2B5EF4-FFF2-40B4-BE49-F238E27FC236}">
                  <a16:creationId xmlns:a16="http://schemas.microsoft.com/office/drawing/2014/main" id="{CDE96B8A-CF75-4604-86F8-CA49B6934C5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40">
              <a:extLst>
                <a:ext uri="{FF2B5EF4-FFF2-40B4-BE49-F238E27FC236}">
                  <a16:creationId xmlns:a16="http://schemas.microsoft.com/office/drawing/2014/main" id="{4875232F-3C04-48D3-8949-3768ADAC438A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41">
              <a:extLst>
                <a:ext uri="{FF2B5EF4-FFF2-40B4-BE49-F238E27FC236}">
                  <a16:creationId xmlns:a16="http://schemas.microsoft.com/office/drawing/2014/main" id="{94E2D3AD-F7EA-48DB-8278-5F04208037E6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42">
              <a:extLst>
                <a:ext uri="{FF2B5EF4-FFF2-40B4-BE49-F238E27FC236}">
                  <a16:creationId xmlns:a16="http://schemas.microsoft.com/office/drawing/2014/main" id="{2B1B8BF6-F1AA-418F-8166-4313142DA9C8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43">
              <a:extLst>
                <a:ext uri="{FF2B5EF4-FFF2-40B4-BE49-F238E27FC236}">
                  <a16:creationId xmlns:a16="http://schemas.microsoft.com/office/drawing/2014/main" id="{D1C0553D-9624-43B9-9033-ECF835BB51E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44">
              <a:extLst>
                <a:ext uri="{FF2B5EF4-FFF2-40B4-BE49-F238E27FC236}">
                  <a16:creationId xmlns:a16="http://schemas.microsoft.com/office/drawing/2014/main" id="{978BDF37-84EA-476D-A736-74B9197546D0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45">
              <a:extLst>
                <a:ext uri="{FF2B5EF4-FFF2-40B4-BE49-F238E27FC236}">
                  <a16:creationId xmlns:a16="http://schemas.microsoft.com/office/drawing/2014/main" id="{FBB21C59-C2E9-4DCF-9603-3A5E755F1D6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46">
              <a:extLst>
                <a:ext uri="{FF2B5EF4-FFF2-40B4-BE49-F238E27FC236}">
                  <a16:creationId xmlns:a16="http://schemas.microsoft.com/office/drawing/2014/main" id="{5AD9F8F7-B9A1-4D3C-9293-9013CA11D380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47">
              <a:extLst>
                <a:ext uri="{FF2B5EF4-FFF2-40B4-BE49-F238E27FC236}">
                  <a16:creationId xmlns:a16="http://schemas.microsoft.com/office/drawing/2014/main" id="{CADF2A05-1B1A-48E5-B3D4-DEA9ACE4B07A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148">
              <a:extLst>
                <a:ext uri="{FF2B5EF4-FFF2-40B4-BE49-F238E27FC236}">
                  <a16:creationId xmlns:a16="http://schemas.microsoft.com/office/drawing/2014/main" id="{56406192-5DDB-4D33-95E9-244CEDEF39FA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149">
              <a:extLst>
                <a:ext uri="{FF2B5EF4-FFF2-40B4-BE49-F238E27FC236}">
                  <a16:creationId xmlns:a16="http://schemas.microsoft.com/office/drawing/2014/main" id="{9624075C-05FA-4167-A70A-6EDA119F1728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150">
              <a:extLst>
                <a:ext uri="{FF2B5EF4-FFF2-40B4-BE49-F238E27FC236}">
                  <a16:creationId xmlns:a16="http://schemas.microsoft.com/office/drawing/2014/main" id="{53964BA6-9217-4380-94F5-DF0779D4F9EC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151">
              <a:extLst>
                <a:ext uri="{FF2B5EF4-FFF2-40B4-BE49-F238E27FC236}">
                  <a16:creationId xmlns:a16="http://schemas.microsoft.com/office/drawing/2014/main" id="{89E2AEDE-838E-44DF-B7F7-F0236DE0306F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152">
              <a:extLst>
                <a:ext uri="{FF2B5EF4-FFF2-40B4-BE49-F238E27FC236}">
                  <a16:creationId xmlns:a16="http://schemas.microsoft.com/office/drawing/2014/main" id="{D1585D3E-0DD9-4A0D-9B8C-0288A2918E44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153">
              <a:extLst>
                <a:ext uri="{FF2B5EF4-FFF2-40B4-BE49-F238E27FC236}">
                  <a16:creationId xmlns:a16="http://schemas.microsoft.com/office/drawing/2014/main" id="{27B03CB6-B494-4196-A052-A5F674BDB4DA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154">
              <a:extLst>
                <a:ext uri="{FF2B5EF4-FFF2-40B4-BE49-F238E27FC236}">
                  <a16:creationId xmlns:a16="http://schemas.microsoft.com/office/drawing/2014/main" id="{B431AEC6-B6D7-4032-ABDB-1C85AFD22260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155">
              <a:extLst>
                <a:ext uri="{FF2B5EF4-FFF2-40B4-BE49-F238E27FC236}">
                  <a16:creationId xmlns:a16="http://schemas.microsoft.com/office/drawing/2014/main" id="{B7F5310F-17CF-4A60-BDED-9D9E3E4D2F66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156">
              <a:extLst>
                <a:ext uri="{FF2B5EF4-FFF2-40B4-BE49-F238E27FC236}">
                  <a16:creationId xmlns:a16="http://schemas.microsoft.com/office/drawing/2014/main" id="{27A1CFE0-65C0-4769-8A0E-046DA0DB67E8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157">
              <a:extLst>
                <a:ext uri="{FF2B5EF4-FFF2-40B4-BE49-F238E27FC236}">
                  <a16:creationId xmlns:a16="http://schemas.microsoft.com/office/drawing/2014/main" id="{50769745-F1B7-4818-BC6B-E264534074E3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158">
              <a:extLst>
                <a:ext uri="{FF2B5EF4-FFF2-40B4-BE49-F238E27FC236}">
                  <a16:creationId xmlns:a16="http://schemas.microsoft.com/office/drawing/2014/main" id="{9F5E3DD0-8444-47D4-8B7C-28A9FF29B6A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159">
              <a:extLst>
                <a:ext uri="{FF2B5EF4-FFF2-40B4-BE49-F238E27FC236}">
                  <a16:creationId xmlns:a16="http://schemas.microsoft.com/office/drawing/2014/main" id="{FB543758-E12F-462F-BCFE-2A9DB3B320D4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160">
              <a:extLst>
                <a:ext uri="{FF2B5EF4-FFF2-40B4-BE49-F238E27FC236}">
                  <a16:creationId xmlns:a16="http://schemas.microsoft.com/office/drawing/2014/main" id="{E193C6BE-27C3-4F7C-B78E-41E582C9FA2C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161">
              <a:extLst>
                <a:ext uri="{FF2B5EF4-FFF2-40B4-BE49-F238E27FC236}">
                  <a16:creationId xmlns:a16="http://schemas.microsoft.com/office/drawing/2014/main" id="{161F5339-D6A2-48C9-BEEF-CB757DE8FEFC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162">
              <a:extLst>
                <a:ext uri="{FF2B5EF4-FFF2-40B4-BE49-F238E27FC236}">
                  <a16:creationId xmlns:a16="http://schemas.microsoft.com/office/drawing/2014/main" id="{B2EE5A57-19DE-4B7F-951E-5B43046FB8E0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163">
              <a:extLst>
                <a:ext uri="{FF2B5EF4-FFF2-40B4-BE49-F238E27FC236}">
                  <a16:creationId xmlns:a16="http://schemas.microsoft.com/office/drawing/2014/main" id="{BD5FF8B5-D95E-4933-A56E-70E84D84A3EE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164">
              <a:extLst>
                <a:ext uri="{FF2B5EF4-FFF2-40B4-BE49-F238E27FC236}">
                  <a16:creationId xmlns:a16="http://schemas.microsoft.com/office/drawing/2014/main" id="{3F7410BF-6E96-44D1-BC08-B0EF8C5241D2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165">
              <a:extLst>
                <a:ext uri="{FF2B5EF4-FFF2-40B4-BE49-F238E27FC236}">
                  <a16:creationId xmlns:a16="http://schemas.microsoft.com/office/drawing/2014/main" id="{8CFDD240-56F8-4080-A960-F31D76E67CCA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166">
              <a:extLst>
                <a:ext uri="{FF2B5EF4-FFF2-40B4-BE49-F238E27FC236}">
                  <a16:creationId xmlns:a16="http://schemas.microsoft.com/office/drawing/2014/main" id="{BFA4BD21-E7CC-4716-833C-59E3516CF494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167">
              <a:extLst>
                <a:ext uri="{FF2B5EF4-FFF2-40B4-BE49-F238E27FC236}">
                  <a16:creationId xmlns:a16="http://schemas.microsoft.com/office/drawing/2014/main" id="{2A51A346-F0F3-41CB-9144-B671A54040D7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168">
              <a:extLst>
                <a:ext uri="{FF2B5EF4-FFF2-40B4-BE49-F238E27FC236}">
                  <a16:creationId xmlns:a16="http://schemas.microsoft.com/office/drawing/2014/main" id="{68102B9F-3740-4757-A181-FB5CA92438DB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169">
              <a:extLst>
                <a:ext uri="{FF2B5EF4-FFF2-40B4-BE49-F238E27FC236}">
                  <a16:creationId xmlns:a16="http://schemas.microsoft.com/office/drawing/2014/main" id="{2CE7DF01-6963-448A-A617-D562B6D9F844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170">
              <a:extLst>
                <a:ext uri="{FF2B5EF4-FFF2-40B4-BE49-F238E27FC236}">
                  <a16:creationId xmlns:a16="http://schemas.microsoft.com/office/drawing/2014/main" id="{01E3358A-5025-409A-BF35-E1D8CAF21B81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171">
              <a:extLst>
                <a:ext uri="{FF2B5EF4-FFF2-40B4-BE49-F238E27FC236}">
                  <a16:creationId xmlns:a16="http://schemas.microsoft.com/office/drawing/2014/main" id="{51354B40-0C8B-40B1-A7FF-9B920DAC3D9F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172">
              <a:extLst>
                <a:ext uri="{FF2B5EF4-FFF2-40B4-BE49-F238E27FC236}">
                  <a16:creationId xmlns:a16="http://schemas.microsoft.com/office/drawing/2014/main" id="{772BDD3B-D1D5-4FA6-A9AD-6BF0A3208747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173">
              <a:extLst>
                <a:ext uri="{FF2B5EF4-FFF2-40B4-BE49-F238E27FC236}">
                  <a16:creationId xmlns:a16="http://schemas.microsoft.com/office/drawing/2014/main" id="{11662E36-F4B7-499B-869F-B09B8FD90044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174">
              <a:extLst>
                <a:ext uri="{FF2B5EF4-FFF2-40B4-BE49-F238E27FC236}">
                  <a16:creationId xmlns:a16="http://schemas.microsoft.com/office/drawing/2014/main" id="{944EF1BF-1DE7-4029-92AB-9886A873AE88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175">
              <a:extLst>
                <a:ext uri="{FF2B5EF4-FFF2-40B4-BE49-F238E27FC236}">
                  <a16:creationId xmlns:a16="http://schemas.microsoft.com/office/drawing/2014/main" id="{6C89A5D2-7028-4E10-BF92-9C218B377662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176">
              <a:extLst>
                <a:ext uri="{FF2B5EF4-FFF2-40B4-BE49-F238E27FC236}">
                  <a16:creationId xmlns:a16="http://schemas.microsoft.com/office/drawing/2014/main" id="{C5EE7B18-01D5-401F-827F-7B9118E72A14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177">
              <a:extLst>
                <a:ext uri="{FF2B5EF4-FFF2-40B4-BE49-F238E27FC236}">
                  <a16:creationId xmlns:a16="http://schemas.microsoft.com/office/drawing/2014/main" id="{818EBA0C-3DB4-4157-976C-B49971CFEFAF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178">
              <a:extLst>
                <a:ext uri="{FF2B5EF4-FFF2-40B4-BE49-F238E27FC236}">
                  <a16:creationId xmlns:a16="http://schemas.microsoft.com/office/drawing/2014/main" id="{72F66A69-1436-4FCD-9A36-DD0C237F5143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179">
              <a:extLst>
                <a:ext uri="{FF2B5EF4-FFF2-40B4-BE49-F238E27FC236}">
                  <a16:creationId xmlns:a16="http://schemas.microsoft.com/office/drawing/2014/main" id="{966D2A89-966B-4BBF-8CDD-F2749F772589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180">
              <a:extLst>
                <a:ext uri="{FF2B5EF4-FFF2-40B4-BE49-F238E27FC236}">
                  <a16:creationId xmlns:a16="http://schemas.microsoft.com/office/drawing/2014/main" id="{AAFF03E2-A713-4628-95C2-536EF84C4F27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181">
              <a:extLst>
                <a:ext uri="{FF2B5EF4-FFF2-40B4-BE49-F238E27FC236}">
                  <a16:creationId xmlns:a16="http://schemas.microsoft.com/office/drawing/2014/main" id="{078A203B-82F6-4A46-B2C3-C005802FCA38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182">
              <a:extLst>
                <a:ext uri="{FF2B5EF4-FFF2-40B4-BE49-F238E27FC236}">
                  <a16:creationId xmlns:a16="http://schemas.microsoft.com/office/drawing/2014/main" id="{4D00B603-0FDA-4323-AFC5-1827E25E36B4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183">
              <a:extLst>
                <a:ext uri="{FF2B5EF4-FFF2-40B4-BE49-F238E27FC236}">
                  <a16:creationId xmlns:a16="http://schemas.microsoft.com/office/drawing/2014/main" id="{797AD977-6860-447C-B0F1-02D0285450DD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184">
              <a:extLst>
                <a:ext uri="{FF2B5EF4-FFF2-40B4-BE49-F238E27FC236}">
                  <a16:creationId xmlns:a16="http://schemas.microsoft.com/office/drawing/2014/main" id="{837AB91B-81F1-4291-9356-90F0EA484243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185">
              <a:extLst>
                <a:ext uri="{FF2B5EF4-FFF2-40B4-BE49-F238E27FC236}">
                  <a16:creationId xmlns:a16="http://schemas.microsoft.com/office/drawing/2014/main" id="{A6762AA5-33B4-429E-97DF-16821B4915F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186">
              <a:extLst>
                <a:ext uri="{FF2B5EF4-FFF2-40B4-BE49-F238E27FC236}">
                  <a16:creationId xmlns:a16="http://schemas.microsoft.com/office/drawing/2014/main" id="{7297EB32-738D-4428-8BB0-5C9820BFB9BB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187">
              <a:extLst>
                <a:ext uri="{FF2B5EF4-FFF2-40B4-BE49-F238E27FC236}">
                  <a16:creationId xmlns:a16="http://schemas.microsoft.com/office/drawing/2014/main" id="{A1CD5A85-5928-421E-87BF-E3E1E04832B9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188">
              <a:extLst>
                <a:ext uri="{FF2B5EF4-FFF2-40B4-BE49-F238E27FC236}">
                  <a16:creationId xmlns:a16="http://schemas.microsoft.com/office/drawing/2014/main" id="{7CC0700A-72C5-414A-A64A-3DF9A9740CC1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189">
              <a:extLst>
                <a:ext uri="{FF2B5EF4-FFF2-40B4-BE49-F238E27FC236}">
                  <a16:creationId xmlns:a16="http://schemas.microsoft.com/office/drawing/2014/main" id="{38D35245-1B7F-47EE-ACA8-EA0D91B9B48D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190">
              <a:extLst>
                <a:ext uri="{FF2B5EF4-FFF2-40B4-BE49-F238E27FC236}">
                  <a16:creationId xmlns:a16="http://schemas.microsoft.com/office/drawing/2014/main" id="{53175E98-3C8D-4DAA-AD7E-D07EFFC4CDFD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191">
              <a:extLst>
                <a:ext uri="{FF2B5EF4-FFF2-40B4-BE49-F238E27FC236}">
                  <a16:creationId xmlns:a16="http://schemas.microsoft.com/office/drawing/2014/main" id="{F602EE0F-068E-4DB0-9CE6-FBCA6CDAEAAA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192">
              <a:extLst>
                <a:ext uri="{FF2B5EF4-FFF2-40B4-BE49-F238E27FC236}">
                  <a16:creationId xmlns:a16="http://schemas.microsoft.com/office/drawing/2014/main" id="{D941A0C7-0367-47F4-AE20-AC99F54246E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193">
              <a:extLst>
                <a:ext uri="{FF2B5EF4-FFF2-40B4-BE49-F238E27FC236}">
                  <a16:creationId xmlns:a16="http://schemas.microsoft.com/office/drawing/2014/main" id="{CB28A651-D5BC-47FE-A539-6A06BCFE5BE7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194">
              <a:extLst>
                <a:ext uri="{FF2B5EF4-FFF2-40B4-BE49-F238E27FC236}">
                  <a16:creationId xmlns:a16="http://schemas.microsoft.com/office/drawing/2014/main" id="{7B3AA263-78BB-4EFA-A159-96CC0B7B26C3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195">
              <a:extLst>
                <a:ext uri="{FF2B5EF4-FFF2-40B4-BE49-F238E27FC236}">
                  <a16:creationId xmlns:a16="http://schemas.microsoft.com/office/drawing/2014/main" id="{3B17F6CB-2BED-4FAC-9C3D-8FBB4608B768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196">
              <a:extLst>
                <a:ext uri="{FF2B5EF4-FFF2-40B4-BE49-F238E27FC236}">
                  <a16:creationId xmlns:a16="http://schemas.microsoft.com/office/drawing/2014/main" id="{B25D4156-415A-42B3-A034-58D186D6026A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197">
              <a:extLst>
                <a:ext uri="{FF2B5EF4-FFF2-40B4-BE49-F238E27FC236}">
                  <a16:creationId xmlns:a16="http://schemas.microsoft.com/office/drawing/2014/main" id="{28743817-1F7E-4353-9749-A05A7E07D756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198">
              <a:extLst>
                <a:ext uri="{FF2B5EF4-FFF2-40B4-BE49-F238E27FC236}">
                  <a16:creationId xmlns:a16="http://schemas.microsoft.com/office/drawing/2014/main" id="{66ED157C-B880-4417-AB6B-62C5EBDACE5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199">
              <a:extLst>
                <a:ext uri="{FF2B5EF4-FFF2-40B4-BE49-F238E27FC236}">
                  <a16:creationId xmlns:a16="http://schemas.microsoft.com/office/drawing/2014/main" id="{CBA9B090-E994-459D-A91C-8BEFEF52CE9E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00">
              <a:extLst>
                <a:ext uri="{FF2B5EF4-FFF2-40B4-BE49-F238E27FC236}">
                  <a16:creationId xmlns:a16="http://schemas.microsoft.com/office/drawing/2014/main" id="{D71C7778-C9F1-4590-8B42-FD0C64F01957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01">
              <a:extLst>
                <a:ext uri="{FF2B5EF4-FFF2-40B4-BE49-F238E27FC236}">
                  <a16:creationId xmlns:a16="http://schemas.microsoft.com/office/drawing/2014/main" id="{C6B67127-5479-4D82-B5F6-09DFBA12F9FB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02">
              <a:extLst>
                <a:ext uri="{FF2B5EF4-FFF2-40B4-BE49-F238E27FC236}">
                  <a16:creationId xmlns:a16="http://schemas.microsoft.com/office/drawing/2014/main" id="{6B4E2D19-ED64-462A-B7CD-FBF8B705B7BF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03">
              <a:extLst>
                <a:ext uri="{FF2B5EF4-FFF2-40B4-BE49-F238E27FC236}">
                  <a16:creationId xmlns:a16="http://schemas.microsoft.com/office/drawing/2014/main" id="{8A7D972F-A9F6-40AA-A81F-B2177B87BB14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04">
              <a:extLst>
                <a:ext uri="{FF2B5EF4-FFF2-40B4-BE49-F238E27FC236}">
                  <a16:creationId xmlns:a16="http://schemas.microsoft.com/office/drawing/2014/main" id="{9EC9D6D6-BAA8-4E5F-A9E9-BB6F5E581CED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05">
              <a:extLst>
                <a:ext uri="{FF2B5EF4-FFF2-40B4-BE49-F238E27FC236}">
                  <a16:creationId xmlns:a16="http://schemas.microsoft.com/office/drawing/2014/main" id="{01B036F1-C634-4BBE-A2B7-44544D5B5A85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06">
              <a:extLst>
                <a:ext uri="{FF2B5EF4-FFF2-40B4-BE49-F238E27FC236}">
                  <a16:creationId xmlns:a16="http://schemas.microsoft.com/office/drawing/2014/main" id="{9C29B016-7397-451E-AC03-8B0EA265844C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07">
              <a:extLst>
                <a:ext uri="{FF2B5EF4-FFF2-40B4-BE49-F238E27FC236}">
                  <a16:creationId xmlns:a16="http://schemas.microsoft.com/office/drawing/2014/main" id="{D87E1B38-14A3-474A-BE57-4AD343140B41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08">
              <a:extLst>
                <a:ext uri="{FF2B5EF4-FFF2-40B4-BE49-F238E27FC236}">
                  <a16:creationId xmlns:a16="http://schemas.microsoft.com/office/drawing/2014/main" id="{28E76BA5-E3D9-494C-B9B4-49F1506D3AA6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09">
              <a:extLst>
                <a:ext uri="{FF2B5EF4-FFF2-40B4-BE49-F238E27FC236}">
                  <a16:creationId xmlns:a16="http://schemas.microsoft.com/office/drawing/2014/main" id="{CBD0F07E-F30F-41CE-8D03-42B22B58E18D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10">
              <a:extLst>
                <a:ext uri="{FF2B5EF4-FFF2-40B4-BE49-F238E27FC236}">
                  <a16:creationId xmlns:a16="http://schemas.microsoft.com/office/drawing/2014/main" id="{5957A2F7-0E9F-4909-9F9D-1342A4C2C1B3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11">
              <a:extLst>
                <a:ext uri="{FF2B5EF4-FFF2-40B4-BE49-F238E27FC236}">
                  <a16:creationId xmlns:a16="http://schemas.microsoft.com/office/drawing/2014/main" id="{45B7D1B0-FA23-4578-A7DD-4CEBB00FBF87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12">
              <a:extLst>
                <a:ext uri="{FF2B5EF4-FFF2-40B4-BE49-F238E27FC236}">
                  <a16:creationId xmlns:a16="http://schemas.microsoft.com/office/drawing/2014/main" id="{12768E89-72E8-4693-A614-1C9443E0AF9A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13">
              <a:extLst>
                <a:ext uri="{FF2B5EF4-FFF2-40B4-BE49-F238E27FC236}">
                  <a16:creationId xmlns:a16="http://schemas.microsoft.com/office/drawing/2014/main" id="{74AE1BDC-E6E0-4B47-AC26-522B7AEC12F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14">
              <a:extLst>
                <a:ext uri="{FF2B5EF4-FFF2-40B4-BE49-F238E27FC236}">
                  <a16:creationId xmlns:a16="http://schemas.microsoft.com/office/drawing/2014/main" id="{BEFF18FA-A52B-44CB-B92D-C9E9F5340077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15">
              <a:extLst>
                <a:ext uri="{FF2B5EF4-FFF2-40B4-BE49-F238E27FC236}">
                  <a16:creationId xmlns:a16="http://schemas.microsoft.com/office/drawing/2014/main" id="{24FF1B62-99BA-4752-A644-EE92EB4DEF8F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16">
              <a:extLst>
                <a:ext uri="{FF2B5EF4-FFF2-40B4-BE49-F238E27FC236}">
                  <a16:creationId xmlns:a16="http://schemas.microsoft.com/office/drawing/2014/main" id="{268C6471-5F4A-49D1-8826-380FBFC246CF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17">
              <a:extLst>
                <a:ext uri="{FF2B5EF4-FFF2-40B4-BE49-F238E27FC236}">
                  <a16:creationId xmlns:a16="http://schemas.microsoft.com/office/drawing/2014/main" id="{8222DEE0-7683-4F92-9CEF-541EFA6DE8D5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18">
              <a:extLst>
                <a:ext uri="{FF2B5EF4-FFF2-40B4-BE49-F238E27FC236}">
                  <a16:creationId xmlns:a16="http://schemas.microsoft.com/office/drawing/2014/main" id="{4F6C2D1D-5B43-4670-9083-F0B72A0B871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19">
              <a:extLst>
                <a:ext uri="{FF2B5EF4-FFF2-40B4-BE49-F238E27FC236}">
                  <a16:creationId xmlns:a16="http://schemas.microsoft.com/office/drawing/2014/main" id="{ED942ECB-B28B-4C29-929C-9CB7676B13B8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20">
              <a:extLst>
                <a:ext uri="{FF2B5EF4-FFF2-40B4-BE49-F238E27FC236}">
                  <a16:creationId xmlns:a16="http://schemas.microsoft.com/office/drawing/2014/main" id="{086A7ABF-C811-4821-B345-9BFE77AE3C28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21">
              <a:extLst>
                <a:ext uri="{FF2B5EF4-FFF2-40B4-BE49-F238E27FC236}">
                  <a16:creationId xmlns:a16="http://schemas.microsoft.com/office/drawing/2014/main" id="{56D4FFC5-73FC-4DCB-AEA2-8940D0C81629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22">
              <a:extLst>
                <a:ext uri="{FF2B5EF4-FFF2-40B4-BE49-F238E27FC236}">
                  <a16:creationId xmlns:a16="http://schemas.microsoft.com/office/drawing/2014/main" id="{A8D71416-C685-4EB5-8540-30B1F27986C6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23">
              <a:extLst>
                <a:ext uri="{FF2B5EF4-FFF2-40B4-BE49-F238E27FC236}">
                  <a16:creationId xmlns:a16="http://schemas.microsoft.com/office/drawing/2014/main" id="{89436B01-4E91-47B1-BDE6-5440DAB782EB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24">
              <a:extLst>
                <a:ext uri="{FF2B5EF4-FFF2-40B4-BE49-F238E27FC236}">
                  <a16:creationId xmlns:a16="http://schemas.microsoft.com/office/drawing/2014/main" id="{5DBE1141-634B-4F9A-A411-833E973F6391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25">
              <a:extLst>
                <a:ext uri="{FF2B5EF4-FFF2-40B4-BE49-F238E27FC236}">
                  <a16:creationId xmlns:a16="http://schemas.microsoft.com/office/drawing/2014/main" id="{5806777B-735B-474C-8620-36EC2E756E3A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26">
              <a:extLst>
                <a:ext uri="{FF2B5EF4-FFF2-40B4-BE49-F238E27FC236}">
                  <a16:creationId xmlns:a16="http://schemas.microsoft.com/office/drawing/2014/main" id="{69332CEB-A8C6-48FF-84C2-58CBEDD8065F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27">
              <a:extLst>
                <a:ext uri="{FF2B5EF4-FFF2-40B4-BE49-F238E27FC236}">
                  <a16:creationId xmlns:a16="http://schemas.microsoft.com/office/drawing/2014/main" id="{944B0997-79B0-4295-9CA4-F5AA65E1B2FB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28">
              <a:extLst>
                <a:ext uri="{FF2B5EF4-FFF2-40B4-BE49-F238E27FC236}">
                  <a16:creationId xmlns:a16="http://schemas.microsoft.com/office/drawing/2014/main" id="{F3971870-1729-45C2-AA3F-6494B1E7D243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29">
              <a:extLst>
                <a:ext uri="{FF2B5EF4-FFF2-40B4-BE49-F238E27FC236}">
                  <a16:creationId xmlns:a16="http://schemas.microsoft.com/office/drawing/2014/main" id="{C1FF9409-01DF-46AF-9740-CE33048F8E23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30">
              <a:extLst>
                <a:ext uri="{FF2B5EF4-FFF2-40B4-BE49-F238E27FC236}">
                  <a16:creationId xmlns:a16="http://schemas.microsoft.com/office/drawing/2014/main" id="{E39D31F3-76F0-445C-87C1-712373DCA3A6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31">
              <a:extLst>
                <a:ext uri="{FF2B5EF4-FFF2-40B4-BE49-F238E27FC236}">
                  <a16:creationId xmlns:a16="http://schemas.microsoft.com/office/drawing/2014/main" id="{18CAFFCB-F8A7-4F37-ABAF-01575CF825A8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32">
              <a:extLst>
                <a:ext uri="{FF2B5EF4-FFF2-40B4-BE49-F238E27FC236}">
                  <a16:creationId xmlns:a16="http://schemas.microsoft.com/office/drawing/2014/main" id="{77A8987D-85DA-44AC-9811-C732A1C185D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33">
              <a:extLst>
                <a:ext uri="{FF2B5EF4-FFF2-40B4-BE49-F238E27FC236}">
                  <a16:creationId xmlns:a16="http://schemas.microsoft.com/office/drawing/2014/main" id="{B598EECD-A0D9-470B-BE2B-0791CBF6AAD6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34">
              <a:extLst>
                <a:ext uri="{FF2B5EF4-FFF2-40B4-BE49-F238E27FC236}">
                  <a16:creationId xmlns:a16="http://schemas.microsoft.com/office/drawing/2014/main" id="{F6D8A973-207A-4274-8102-75793F6CEE1D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35">
              <a:extLst>
                <a:ext uri="{FF2B5EF4-FFF2-40B4-BE49-F238E27FC236}">
                  <a16:creationId xmlns:a16="http://schemas.microsoft.com/office/drawing/2014/main" id="{B539F4BA-05AF-4721-9102-CF9129BDD6D3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36">
              <a:extLst>
                <a:ext uri="{FF2B5EF4-FFF2-40B4-BE49-F238E27FC236}">
                  <a16:creationId xmlns:a16="http://schemas.microsoft.com/office/drawing/2014/main" id="{76860179-1BEC-4289-AB51-A831EBFC632E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237">
              <a:extLst>
                <a:ext uri="{FF2B5EF4-FFF2-40B4-BE49-F238E27FC236}">
                  <a16:creationId xmlns:a16="http://schemas.microsoft.com/office/drawing/2014/main" id="{4F8E16C3-CCA3-4E4C-8793-EA27C3BB024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238">
              <a:extLst>
                <a:ext uri="{FF2B5EF4-FFF2-40B4-BE49-F238E27FC236}">
                  <a16:creationId xmlns:a16="http://schemas.microsoft.com/office/drawing/2014/main" id="{E6103ABC-522B-46DD-A3A1-0823360D280E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239">
              <a:extLst>
                <a:ext uri="{FF2B5EF4-FFF2-40B4-BE49-F238E27FC236}">
                  <a16:creationId xmlns:a16="http://schemas.microsoft.com/office/drawing/2014/main" id="{CBCB677B-3825-4ED1-8980-346A32063A42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1 240">
              <a:extLst>
                <a:ext uri="{FF2B5EF4-FFF2-40B4-BE49-F238E27FC236}">
                  <a16:creationId xmlns:a16="http://schemas.microsoft.com/office/drawing/2014/main" id="{6E75DEA7-7020-49B1-A922-51722D841A75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1 241">
              <a:extLst>
                <a:ext uri="{FF2B5EF4-FFF2-40B4-BE49-F238E27FC236}">
                  <a16:creationId xmlns:a16="http://schemas.microsoft.com/office/drawing/2014/main" id="{DACE25C2-B65A-4CCD-8D74-B3FB880EFD2D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242">
              <a:extLst>
                <a:ext uri="{FF2B5EF4-FFF2-40B4-BE49-F238E27FC236}">
                  <a16:creationId xmlns:a16="http://schemas.microsoft.com/office/drawing/2014/main" id="{04C1C3A9-FA60-48A7-9E60-907972E8BF25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243">
              <a:extLst>
                <a:ext uri="{FF2B5EF4-FFF2-40B4-BE49-F238E27FC236}">
                  <a16:creationId xmlns:a16="http://schemas.microsoft.com/office/drawing/2014/main" id="{8B359233-589A-4101-B9F9-86340A39076F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244">
              <a:extLst>
                <a:ext uri="{FF2B5EF4-FFF2-40B4-BE49-F238E27FC236}">
                  <a16:creationId xmlns:a16="http://schemas.microsoft.com/office/drawing/2014/main" id="{F79722E9-0AB9-468C-99C4-19CCDD00FD62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245">
              <a:extLst>
                <a:ext uri="{FF2B5EF4-FFF2-40B4-BE49-F238E27FC236}">
                  <a16:creationId xmlns:a16="http://schemas.microsoft.com/office/drawing/2014/main" id="{3F1A5D1C-CE8F-4A3F-AC4E-BDCD620AC864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246">
              <a:extLst>
                <a:ext uri="{FF2B5EF4-FFF2-40B4-BE49-F238E27FC236}">
                  <a16:creationId xmlns:a16="http://schemas.microsoft.com/office/drawing/2014/main" id="{24F758C1-2246-418B-B073-E2F7E06CB560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247">
              <a:extLst>
                <a:ext uri="{FF2B5EF4-FFF2-40B4-BE49-F238E27FC236}">
                  <a16:creationId xmlns:a16="http://schemas.microsoft.com/office/drawing/2014/main" id="{11CC205E-2CEB-4393-97A9-02E661387F31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248">
              <a:extLst>
                <a:ext uri="{FF2B5EF4-FFF2-40B4-BE49-F238E27FC236}">
                  <a16:creationId xmlns:a16="http://schemas.microsoft.com/office/drawing/2014/main" id="{9FF58927-54D1-42D7-8BB5-A5D077013C38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249">
              <a:extLst>
                <a:ext uri="{FF2B5EF4-FFF2-40B4-BE49-F238E27FC236}">
                  <a16:creationId xmlns:a16="http://schemas.microsoft.com/office/drawing/2014/main" id="{63111BBF-8EC6-4636-9A23-3FE787075EA1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250">
              <a:extLst>
                <a:ext uri="{FF2B5EF4-FFF2-40B4-BE49-F238E27FC236}">
                  <a16:creationId xmlns:a16="http://schemas.microsoft.com/office/drawing/2014/main" id="{2CFDF659-5FD9-4962-A5C2-32D991A92A71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251">
              <a:extLst>
                <a:ext uri="{FF2B5EF4-FFF2-40B4-BE49-F238E27FC236}">
                  <a16:creationId xmlns:a16="http://schemas.microsoft.com/office/drawing/2014/main" id="{19F2A060-DEE1-436E-8454-814F8B311B5C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391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1723" y="428708"/>
            <a:ext cx="10972800" cy="556697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1E00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Content in Arial bold size 28, left aligned</a:t>
            </a:r>
            <a:endParaRPr lang="en-GB" dirty="0"/>
          </a:p>
        </p:txBody>
      </p:sp>
      <p:pic>
        <p:nvPicPr>
          <p:cNvPr id="11" name="Picture 2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538" y="4706823"/>
            <a:ext cx="1609855" cy="12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71426" y="1648367"/>
            <a:ext cx="1609855" cy="12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432243" y="2319188"/>
            <a:ext cx="6705600" cy="365760"/>
          </a:xfrm>
          <a:ln>
            <a:solidFill>
              <a:srgbClr val="000FB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dirty="0"/>
              <a:t>Section One Header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432243" y="2979959"/>
            <a:ext cx="6705600" cy="365760"/>
          </a:xfrm>
          <a:ln w="25400">
            <a:solidFill>
              <a:srgbClr val="000FBA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dirty="0"/>
              <a:t>Section Two Header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432243" y="3656219"/>
            <a:ext cx="6705600" cy="365760"/>
          </a:xfrm>
          <a:ln w="25400">
            <a:solidFill>
              <a:srgbClr val="000FBA"/>
            </a:solidFill>
          </a:ln>
        </p:spPr>
        <p:txBody>
          <a:bodyPr>
            <a:normAutofit/>
          </a:bodyPr>
          <a:lstStyle>
            <a:lvl1pPr marL="0" indent="0">
              <a:buNone/>
              <a:defRPr lang="en-US" sz="1350" b="1" kern="1200" baseline="0" dirty="0">
                <a:solidFill>
                  <a:srgbClr val="000FA5"/>
                </a:solidFill>
                <a:latin typeface="Open Sans"/>
                <a:ea typeface="+mn-ea"/>
                <a:cs typeface="Open San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dirty="0"/>
              <a:t>Section Three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32243" y="4322711"/>
            <a:ext cx="6705600" cy="365760"/>
          </a:xfrm>
          <a:ln w="25400">
            <a:solidFill>
              <a:srgbClr val="000FBA"/>
            </a:solidFill>
          </a:ln>
        </p:spPr>
        <p:txBody>
          <a:bodyPr>
            <a:no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dirty="0"/>
              <a:t>Section Four Header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9537894" y="2319187"/>
            <a:ext cx="975360" cy="365760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Page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9537894" y="2979959"/>
            <a:ext cx="975360" cy="365760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Page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537894" y="3656219"/>
            <a:ext cx="975360" cy="365760"/>
          </a:xfrm>
        </p:spPr>
        <p:txBody>
          <a:bodyPr>
            <a:noAutofit/>
          </a:bodyPr>
          <a:lstStyle>
            <a:lvl1pPr marL="0" indent="0">
              <a:buNone/>
              <a:defRPr sz="1350" b="1" i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Page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9537894" y="4322711"/>
            <a:ext cx="975360" cy="365760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Page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2432243" y="4962672"/>
            <a:ext cx="6705600" cy="365760"/>
          </a:xfrm>
          <a:ln w="25400">
            <a:solidFill>
              <a:srgbClr val="000FBA"/>
            </a:solidFill>
          </a:ln>
        </p:spPr>
        <p:txBody>
          <a:bodyPr>
            <a:no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Section Five Header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9537894" y="4958083"/>
            <a:ext cx="975360" cy="365760"/>
          </a:xfrm>
        </p:spPr>
        <p:txBody>
          <a:bodyPr>
            <a:normAutofit/>
          </a:bodyPr>
          <a:lstStyle>
            <a:lvl1pPr marL="0" indent="0">
              <a:buNone/>
              <a:defRPr sz="135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Page</a:t>
            </a:r>
          </a:p>
        </p:txBody>
      </p:sp>
      <p:pic>
        <p:nvPicPr>
          <p:cNvPr id="15" name="Picture 14" descr="AStar_Logo_RGB_LowRes.png">
            <a:extLst>
              <a:ext uri="{FF2B5EF4-FFF2-40B4-BE49-F238E27FC236}">
                <a16:creationId xmlns:a16="http://schemas.microsoft.com/office/drawing/2014/main" id="{2F91BA88-2F35-4995-A005-8422D5C0A6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5756560"/>
            <a:ext cx="2304255" cy="72746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AC3CFB3-73C5-4DA6-A8AE-61500C0AB40C}"/>
              </a:ext>
            </a:extLst>
          </p:cNvPr>
          <p:cNvSpPr/>
          <p:nvPr userDrawn="1"/>
        </p:nvSpPr>
        <p:spPr>
          <a:xfrm>
            <a:off x="818503" y="1104157"/>
            <a:ext cx="11373497" cy="250875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76000">
                <a:srgbClr val="7030A0"/>
              </a:gs>
              <a:gs pos="23000">
                <a:srgbClr val="002060"/>
              </a:gs>
              <a:gs pos="100000">
                <a:srgbClr val="C00000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uppo 131">
            <a:extLst>
              <a:ext uri="{FF2B5EF4-FFF2-40B4-BE49-F238E27FC236}">
                <a16:creationId xmlns:a16="http://schemas.microsoft.com/office/drawing/2014/main" id="{26FC8316-762B-44C5-AD4C-2DF90D923CAF}"/>
              </a:ext>
            </a:extLst>
          </p:cNvPr>
          <p:cNvGrpSpPr/>
          <p:nvPr userDrawn="1"/>
        </p:nvGrpSpPr>
        <p:grpSpPr>
          <a:xfrm>
            <a:off x="818503" y="1132911"/>
            <a:ext cx="11345012" cy="325432"/>
            <a:chOff x="1218340" y="275867"/>
            <a:chExt cx="17715122" cy="567843"/>
          </a:xfrm>
        </p:grpSpPr>
        <p:cxnSp>
          <p:nvCxnSpPr>
            <p:cNvPr id="21" name="Connettore 1 132">
              <a:extLst>
                <a:ext uri="{FF2B5EF4-FFF2-40B4-BE49-F238E27FC236}">
                  <a16:creationId xmlns:a16="http://schemas.microsoft.com/office/drawing/2014/main" id="{7A58E12F-D559-4320-A2A2-D888A3E4E81A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33">
              <a:extLst>
                <a:ext uri="{FF2B5EF4-FFF2-40B4-BE49-F238E27FC236}">
                  <a16:creationId xmlns:a16="http://schemas.microsoft.com/office/drawing/2014/main" id="{B2728637-B094-421D-A81A-ECE1DB3039DF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34">
              <a:extLst>
                <a:ext uri="{FF2B5EF4-FFF2-40B4-BE49-F238E27FC236}">
                  <a16:creationId xmlns:a16="http://schemas.microsoft.com/office/drawing/2014/main" id="{BFAC76AC-FB23-4F97-94C1-1FB37C03157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35">
              <a:extLst>
                <a:ext uri="{FF2B5EF4-FFF2-40B4-BE49-F238E27FC236}">
                  <a16:creationId xmlns:a16="http://schemas.microsoft.com/office/drawing/2014/main" id="{903D766D-7941-4AC6-99D1-33FDF5584A07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36">
              <a:extLst>
                <a:ext uri="{FF2B5EF4-FFF2-40B4-BE49-F238E27FC236}">
                  <a16:creationId xmlns:a16="http://schemas.microsoft.com/office/drawing/2014/main" id="{8B292BA0-E08E-417F-85F8-9F6982918BB4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37">
              <a:extLst>
                <a:ext uri="{FF2B5EF4-FFF2-40B4-BE49-F238E27FC236}">
                  <a16:creationId xmlns:a16="http://schemas.microsoft.com/office/drawing/2014/main" id="{A08245CE-466C-4D6D-BF6B-42D92A1DF850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38">
              <a:extLst>
                <a:ext uri="{FF2B5EF4-FFF2-40B4-BE49-F238E27FC236}">
                  <a16:creationId xmlns:a16="http://schemas.microsoft.com/office/drawing/2014/main" id="{03B00D33-B785-4661-B887-88ABD741161C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39">
              <a:extLst>
                <a:ext uri="{FF2B5EF4-FFF2-40B4-BE49-F238E27FC236}">
                  <a16:creationId xmlns:a16="http://schemas.microsoft.com/office/drawing/2014/main" id="{CDE96B8A-CF75-4604-86F8-CA49B6934C5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40">
              <a:extLst>
                <a:ext uri="{FF2B5EF4-FFF2-40B4-BE49-F238E27FC236}">
                  <a16:creationId xmlns:a16="http://schemas.microsoft.com/office/drawing/2014/main" id="{4875232F-3C04-48D3-8949-3768ADAC438A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41">
              <a:extLst>
                <a:ext uri="{FF2B5EF4-FFF2-40B4-BE49-F238E27FC236}">
                  <a16:creationId xmlns:a16="http://schemas.microsoft.com/office/drawing/2014/main" id="{94E2D3AD-F7EA-48DB-8278-5F04208037E6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42">
              <a:extLst>
                <a:ext uri="{FF2B5EF4-FFF2-40B4-BE49-F238E27FC236}">
                  <a16:creationId xmlns:a16="http://schemas.microsoft.com/office/drawing/2014/main" id="{2B1B8BF6-F1AA-418F-8166-4313142DA9C8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43">
              <a:extLst>
                <a:ext uri="{FF2B5EF4-FFF2-40B4-BE49-F238E27FC236}">
                  <a16:creationId xmlns:a16="http://schemas.microsoft.com/office/drawing/2014/main" id="{D1C0553D-9624-43B9-9033-ECF835BB51E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44">
              <a:extLst>
                <a:ext uri="{FF2B5EF4-FFF2-40B4-BE49-F238E27FC236}">
                  <a16:creationId xmlns:a16="http://schemas.microsoft.com/office/drawing/2014/main" id="{978BDF37-84EA-476D-A736-74B9197546D0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45">
              <a:extLst>
                <a:ext uri="{FF2B5EF4-FFF2-40B4-BE49-F238E27FC236}">
                  <a16:creationId xmlns:a16="http://schemas.microsoft.com/office/drawing/2014/main" id="{FBB21C59-C2E9-4DCF-9603-3A5E755F1D6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46">
              <a:extLst>
                <a:ext uri="{FF2B5EF4-FFF2-40B4-BE49-F238E27FC236}">
                  <a16:creationId xmlns:a16="http://schemas.microsoft.com/office/drawing/2014/main" id="{5AD9F8F7-B9A1-4D3C-9293-9013CA11D380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47">
              <a:extLst>
                <a:ext uri="{FF2B5EF4-FFF2-40B4-BE49-F238E27FC236}">
                  <a16:creationId xmlns:a16="http://schemas.microsoft.com/office/drawing/2014/main" id="{CADF2A05-1B1A-48E5-B3D4-DEA9ACE4B07A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148">
              <a:extLst>
                <a:ext uri="{FF2B5EF4-FFF2-40B4-BE49-F238E27FC236}">
                  <a16:creationId xmlns:a16="http://schemas.microsoft.com/office/drawing/2014/main" id="{56406192-5DDB-4D33-95E9-244CEDEF39FA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149">
              <a:extLst>
                <a:ext uri="{FF2B5EF4-FFF2-40B4-BE49-F238E27FC236}">
                  <a16:creationId xmlns:a16="http://schemas.microsoft.com/office/drawing/2014/main" id="{9624075C-05FA-4167-A70A-6EDA119F1728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150">
              <a:extLst>
                <a:ext uri="{FF2B5EF4-FFF2-40B4-BE49-F238E27FC236}">
                  <a16:creationId xmlns:a16="http://schemas.microsoft.com/office/drawing/2014/main" id="{53964BA6-9217-4380-94F5-DF0779D4F9EC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151">
              <a:extLst>
                <a:ext uri="{FF2B5EF4-FFF2-40B4-BE49-F238E27FC236}">
                  <a16:creationId xmlns:a16="http://schemas.microsoft.com/office/drawing/2014/main" id="{89E2AEDE-838E-44DF-B7F7-F0236DE0306F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152">
              <a:extLst>
                <a:ext uri="{FF2B5EF4-FFF2-40B4-BE49-F238E27FC236}">
                  <a16:creationId xmlns:a16="http://schemas.microsoft.com/office/drawing/2014/main" id="{D1585D3E-0DD9-4A0D-9B8C-0288A2918E44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153">
              <a:extLst>
                <a:ext uri="{FF2B5EF4-FFF2-40B4-BE49-F238E27FC236}">
                  <a16:creationId xmlns:a16="http://schemas.microsoft.com/office/drawing/2014/main" id="{27B03CB6-B494-4196-A052-A5F674BDB4DA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154">
              <a:extLst>
                <a:ext uri="{FF2B5EF4-FFF2-40B4-BE49-F238E27FC236}">
                  <a16:creationId xmlns:a16="http://schemas.microsoft.com/office/drawing/2014/main" id="{B431AEC6-B6D7-4032-ABDB-1C85AFD22260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155">
              <a:extLst>
                <a:ext uri="{FF2B5EF4-FFF2-40B4-BE49-F238E27FC236}">
                  <a16:creationId xmlns:a16="http://schemas.microsoft.com/office/drawing/2014/main" id="{B7F5310F-17CF-4A60-BDED-9D9E3E4D2F66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156">
              <a:extLst>
                <a:ext uri="{FF2B5EF4-FFF2-40B4-BE49-F238E27FC236}">
                  <a16:creationId xmlns:a16="http://schemas.microsoft.com/office/drawing/2014/main" id="{27A1CFE0-65C0-4769-8A0E-046DA0DB67E8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157">
              <a:extLst>
                <a:ext uri="{FF2B5EF4-FFF2-40B4-BE49-F238E27FC236}">
                  <a16:creationId xmlns:a16="http://schemas.microsoft.com/office/drawing/2014/main" id="{50769745-F1B7-4818-BC6B-E264534074E3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158">
              <a:extLst>
                <a:ext uri="{FF2B5EF4-FFF2-40B4-BE49-F238E27FC236}">
                  <a16:creationId xmlns:a16="http://schemas.microsoft.com/office/drawing/2014/main" id="{9F5E3DD0-8444-47D4-8B7C-28A9FF29B6A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159">
              <a:extLst>
                <a:ext uri="{FF2B5EF4-FFF2-40B4-BE49-F238E27FC236}">
                  <a16:creationId xmlns:a16="http://schemas.microsoft.com/office/drawing/2014/main" id="{FB543758-E12F-462F-BCFE-2A9DB3B320D4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160">
              <a:extLst>
                <a:ext uri="{FF2B5EF4-FFF2-40B4-BE49-F238E27FC236}">
                  <a16:creationId xmlns:a16="http://schemas.microsoft.com/office/drawing/2014/main" id="{E193C6BE-27C3-4F7C-B78E-41E582C9FA2C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161">
              <a:extLst>
                <a:ext uri="{FF2B5EF4-FFF2-40B4-BE49-F238E27FC236}">
                  <a16:creationId xmlns:a16="http://schemas.microsoft.com/office/drawing/2014/main" id="{161F5339-D6A2-48C9-BEEF-CB757DE8FEFC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162">
              <a:extLst>
                <a:ext uri="{FF2B5EF4-FFF2-40B4-BE49-F238E27FC236}">
                  <a16:creationId xmlns:a16="http://schemas.microsoft.com/office/drawing/2014/main" id="{B2EE5A57-19DE-4B7F-951E-5B43046FB8E0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163">
              <a:extLst>
                <a:ext uri="{FF2B5EF4-FFF2-40B4-BE49-F238E27FC236}">
                  <a16:creationId xmlns:a16="http://schemas.microsoft.com/office/drawing/2014/main" id="{BD5FF8B5-D95E-4933-A56E-70E84D84A3EE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164">
              <a:extLst>
                <a:ext uri="{FF2B5EF4-FFF2-40B4-BE49-F238E27FC236}">
                  <a16:creationId xmlns:a16="http://schemas.microsoft.com/office/drawing/2014/main" id="{3F7410BF-6E96-44D1-BC08-B0EF8C5241D2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165">
              <a:extLst>
                <a:ext uri="{FF2B5EF4-FFF2-40B4-BE49-F238E27FC236}">
                  <a16:creationId xmlns:a16="http://schemas.microsoft.com/office/drawing/2014/main" id="{8CFDD240-56F8-4080-A960-F31D76E67CCA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166">
              <a:extLst>
                <a:ext uri="{FF2B5EF4-FFF2-40B4-BE49-F238E27FC236}">
                  <a16:creationId xmlns:a16="http://schemas.microsoft.com/office/drawing/2014/main" id="{BFA4BD21-E7CC-4716-833C-59E3516CF494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167">
              <a:extLst>
                <a:ext uri="{FF2B5EF4-FFF2-40B4-BE49-F238E27FC236}">
                  <a16:creationId xmlns:a16="http://schemas.microsoft.com/office/drawing/2014/main" id="{2A51A346-F0F3-41CB-9144-B671A54040D7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168">
              <a:extLst>
                <a:ext uri="{FF2B5EF4-FFF2-40B4-BE49-F238E27FC236}">
                  <a16:creationId xmlns:a16="http://schemas.microsoft.com/office/drawing/2014/main" id="{68102B9F-3740-4757-A181-FB5CA92438DB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169">
              <a:extLst>
                <a:ext uri="{FF2B5EF4-FFF2-40B4-BE49-F238E27FC236}">
                  <a16:creationId xmlns:a16="http://schemas.microsoft.com/office/drawing/2014/main" id="{2CE7DF01-6963-448A-A617-D562B6D9F844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170">
              <a:extLst>
                <a:ext uri="{FF2B5EF4-FFF2-40B4-BE49-F238E27FC236}">
                  <a16:creationId xmlns:a16="http://schemas.microsoft.com/office/drawing/2014/main" id="{01E3358A-5025-409A-BF35-E1D8CAF21B81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171">
              <a:extLst>
                <a:ext uri="{FF2B5EF4-FFF2-40B4-BE49-F238E27FC236}">
                  <a16:creationId xmlns:a16="http://schemas.microsoft.com/office/drawing/2014/main" id="{51354B40-0C8B-40B1-A7FF-9B920DAC3D9F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172">
              <a:extLst>
                <a:ext uri="{FF2B5EF4-FFF2-40B4-BE49-F238E27FC236}">
                  <a16:creationId xmlns:a16="http://schemas.microsoft.com/office/drawing/2014/main" id="{772BDD3B-D1D5-4FA6-A9AD-6BF0A3208747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173">
              <a:extLst>
                <a:ext uri="{FF2B5EF4-FFF2-40B4-BE49-F238E27FC236}">
                  <a16:creationId xmlns:a16="http://schemas.microsoft.com/office/drawing/2014/main" id="{11662E36-F4B7-499B-869F-B09B8FD90044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174">
              <a:extLst>
                <a:ext uri="{FF2B5EF4-FFF2-40B4-BE49-F238E27FC236}">
                  <a16:creationId xmlns:a16="http://schemas.microsoft.com/office/drawing/2014/main" id="{944EF1BF-1DE7-4029-92AB-9886A873AE88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175">
              <a:extLst>
                <a:ext uri="{FF2B5EF4-FFF2-40B4-BE49-F238E27FC236}">
                  <a16:creationId xmlns:a16="http://schemas.microsoft.com/office/drawing/2014/main" id="{6C89A5D2-7028-4E10-BF92-9C218B377662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176">
              <a:extLst>
                <a:ext uri="{FF2B5EF4-FFF2-40B4-BE49-F238E27FC236}">
                  <a16:creationId xmlns:a16="http://schemas.microsoft.com/office/drawing/2014/main" id="{C5EE7B18-01D5-401F-827F-7B9118E72A14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177">
              <a:extLst>
                <a:ext uri="{FF2B5EF4-FFF2-40B4-BE49-F238E27FC236}">
                  <a16:creationId xmlns:a16="http://schemas.microsoft.com/office/drawing/2014/main" id="{818EBA0C-3DB4-4157-976C-B49971CFEFAF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178">
              <a:extLst>
                <a:ext uri="{FF2B5EF4-FFF2-40B4-BE49-F238E27FC236}">
                  <a16:creationId xmlns:a16="http://schemas.microsoft.com/office/drawing/2014/main" id="{72F66A69-1436-4FCD-9A36-DD0C237F5143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179">
              <a:extLst>
                <a:ext uri="{FF2B5EF4-FFF2-40B4-BE49-F238E27FC236}">
                  <a16:creationId xmlns:a16="http://schemas.microsoft.com/office/drawing/2014/main" id="{966D2A89-966B-4BBF-8CDD-F2749F772589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180">
              <a:extLst>
                <a:ext uri="{FF2B5EF4-FFF2-40B4-BE49-F238E27FC236}">
                  <a16:creationId xmlns:a16="http://schemas.microsoft.com/office/drawing/2014/main" id="{AAFF03E2-A713-4628-95C2-536EF84C4F27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181">
              <a:extLst>
                <a:ext uri="{FF2B5EF4-FFF2-40B4-BE49-F238E27FC236}">
                  <a16:creationId xmlns:a16="http://schemas.microsoft.com/office/drawing/2014/main" id="{078A203B-82F6-4A46-B2C3-C005802FCA38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182">
              <a:extLst>
                <a:ext uri="{FF2B5EF4-FFF2-40B4-BE49-F238E27FC236}">
                  <a16:creationId xmlns:a16="http://schemas.microsoft.com/office/drawing/2014/main" id="{4D00B603-0FDA-4323-AFC5-1827E25E36B4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183">
              <a:extLst>
                <a:ext uri="{FF2B5EF4-FFF2-40B4-BE49-F238E27FC236}">
                  <a16:creationId xmlns:a16="http://schemas.microsoft.com/office/drawing/2014/main" id="{797AD977-6860-447C-B0F1-02D0285450DD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184">
              <a:extLst>
                <a:ext uri="{FF2B5EF4-FFF2-40B4-BE49-F238E27FC236}">
                  <a16:creationId xmlns:a16="http://schemas.microsoft.com/office/drawing/2014/main" id="{837AB91B-81F1-4291-9356-90F0EA484243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185">
              <a:extLst>
                <a:ext uri="{FF2B5EF4-FFF2-40B4-BE49-F238E27FC236}">
                  <a16:creationId xmlns:a16="http://schemas.microsoft.com/office/drawing/2014/main" id="{A6762AA5-33B4-429E-97DF-16821B4915F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186">
              <a:extLst>
                <a:ext uri="{FF2B5EF4-FFF2-40B4-BE49-F238E27FC236}">
                  <a16:creationId xmlns:a16="http://schemas.microsoft.com/office/drawing/2014/main" id="{7297EB32-738D-4428-8BB0-5C9820BFB9BB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187">
              <a:extLst>
                <a:ext uri="{FF2B5EF4-FFF2-40B4-BE49-F238E27FC236}">
                  <a16:creationId xmlns:a16="http://schemas.microsoft.com/office/drawing/2014/main" id="{A1CD5A85-5928-421E-87BF-E3E1E04832B9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188">
              <a:extLst>
                <a:ext uri="{FF2B5EF4-FFF2-40B4-BE49-F238E27FC236}">
                  <a16:creationId xmlns:a16="http://schemas.microsoft.com/office/drawing/2014/main" id="{7CC0700A-72C5-414A-A64A-3DF9A9740CC1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189">
              <a:extLst>
                <a:ext uri="{FF2B5EF4-FFF2-40B4-BE49-F238E27FC236}">
                  <a16:creationId xmlns:a16="http://schemas.microsoft.com/office/drawing/2014/main" id="{38D35245-1B7F-47EE-ACA8-EA0D91B9B48D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190">
              <a:extLst>
                <a:ext uri="{FF2B5EF4-FFF2-40B4-BE49-F238E27FC236}">
                  <a16:creationId xmlns:a16="http://schemas.microsoft.com/office/drawing/2014/main" id="{53175E98-3C8D-4DAA-AD7E-D07EFFC4CDFD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191">
              <a:extLst>
                <a:ext uri="{FF2B5EF4-FFF2-40B4-BE49-F238E27FC236}">
                  <a16:creationId xmlns:a16="http://schemas.microsoft.com/office/drawing/2014/main" id="{F602EE0F-068E-4DB0-9CE6-FBCA6CDAEAAA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192">
              <a:extLst>
                <a:ext uri="{FF2B5EF4-FFF2-40B4-BE49-F238E27FC236}">
                  <a16:creationId xmlns:a16="http://schemas.microsoft.com/office/drawing/2014/main" id="{D941A0C7-0367-47F4-AE20-AC99F54246E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193">
              <a:extLst>
                <a:ext uri="{FF2B5EF4-FFF2-40B4-BE49-F238E27FC236}">
                  <a16:creationId xmlns:a16="http://schemas.microsoft.com/office/drawing/2014/main" id="{CB28A651-D5BC-47FE-A539-6A06BCFE5BE7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194">
              <a:extLst>
                <a:ext uri="{FF2B5EF4-FFF2-40B4-BE49-F238E27FC236}">
                  <a16:creationId xmlns:a16="http://schemas.microsoft.com/office/drawing/2014/main" id="{7B3AA263-78BB-4EFA-A159-96CC0B7B26C3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195">
              <a:extLst>
                <a:ext uri="{FF2B5EF4-FFF2-40B4-BE49-F238E27FC236}">
                  <a16:creationId xmlns:a16="http://schemas.microsoft.com/office/drawing/2014/main" id="{3B17F6CB-2BED-4FAC-9C3D-8FBB4608B768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196">
              <a:extLst>
                <a:ext uri="{FF2B5EF4-FFF2-40B4-BE49-F238E27FC236}">
                  <a16:creationId xmlns:a16="http://schemas.microsoft.com/office/drawing/2014/main" id="{B25D4156-415A-42B3-A034-58D186D6026A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197">
              <a:extLst>
                <a:ext uri="{FF2B5EF4-FFF2-40B4-BE49-F238E27FC236}">
                  <a16:creationId xmlns:a16="http://schemas.microsoft.com/office/drawing/2014/main" id="{28743817-1F7E-4353-9749-A05A7E07D756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198">
              <a:extLst>
                <a:ext uri="{FF2B5EF4-FFF2-40B4-BE49-F238E27FC236}">
                  <a16:creationId xmlns:a16="http://schemas.microsoft.com/office/drawing/2014/main" id="{66ED157C-B880-4417-AB6B-62C5EBDACE5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199">
              <a:extLst>
                <a:ext uri="{FF2B5EF4-FFF2-40B4-BE49-F238E27FC236}">
                  <a16:creationId xmlns:a16="http://schemas.microsoft.com/office/drawing/2014/main" id="{CBA9B090-E994-459D-A91C-8BEFEF52CE9E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00">
              <a:extLst>
                <a:ext uri="{FF2B5EF4-FFF2-40B4-BE49-F238E27FC236}">
                  <a16:creationId xmlns:a16="http://schemas.microsoft.com/office/drawing/2014/main" id="{D71C7778-C9F1-4590-8B42-FD0C64F01957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01">
              <a:extLst>
                <a:ext uri="{FF2B5EF4-FFF2-40B4-BE49-F238E27FC236}">
                  <a16:creationId xmlns:a16="http://schemas.microsoft.com/office/drawing/2014/main" id="{C6B67127-5479-4D82-B5F6-09DFBA12F9FB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02">
              <a:extLst>
                <a:ext uri="{FF2B5EF4-FFF2-40B4-BE49-F238E27FC236}">
                  <a16:creationId xmlns:a16="http://schemas.microsoft.com/office/drawing/2014/main" id="{6B4E2D19-ED64-462A-B7CD-FBF8B705B7BF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03">
              <a:extLst>
                <a:ext uri="{FF2B5EF4-FFF2-40B4-BE49-F238E27FC236}">
                  <a16:creationId xmlns:a16="http://schemas.microsoft.com/office/drawing/2014/main" id="{8A7D972F-A9F6-40AA-A81F-B2177B87BB14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04">
              <a:extLst>
                <a:ext uri="{FF2B5EF4-FFF2-40B4-BE49-F238E27FC236}">
                  <a16:creationId xmlns:a16="http://schemas.microsoft.com/office/drawing/2014/main" id="{9EC9D6D6-BAA8-4E5F-A9E9-BB6F5E581CED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05">
              <a:extLst>
                <a:ext uri="{FF2B5EF4-FFF2-40B4-BE49-F238E27FC236}">
                  <a16:creationId xmlns:a16="http://schemas.microsoft.com/office/drawing/2014/main" id="{01B036F1-C634-4BBE-A2B7-44544D5B5A85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06">
              <a:extLst>
                <a:ext uri="{FF2B5EF4-FFF2-40B4-BE49-F238E27FC236}">
                  <a16:creationId xmlns:a16="http://schemas.microsoft.com/office/drawing/2014/main" id="{9C29B016-7397-451E-AC03-8B0EA265844C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07">
              <a:extLst>
                <a:ext uri="{FF2B5EF4-FFF2-40B4-BE49-F238E27FC236}">
                  <a16:creationId xmlns:a16="http://schemas.microsoft.com/office/drawing/2014/main" id="{D87E1B38-14A3-474A-BE57-4AD343140B41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08">
              <a:extLst>
                <a:ext uri="{FF2B5EF4-FFF2-40B4-BE49-F238E27FC236}">
                  <a16:creationId xmlns:a16="http://schemas.microsoft.com/office/drawing/2014/main" id="{28E76BA5-E3D9-494C-B9B4-49F1506D3AA6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09">
              <a:extLst>
                <a:ext uri="{FF2B5EF4-FFF2-40B4-BE49-F238E27FC236}">
                  <a16:creationId xmlns:a16="http://schemas.microsoft.com/office/drawing/2014/main" id="{CBD0F07E-F30F-41CE-8D03-42B22B58E18D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10">
              <a:extLst>
                <a:ext uri="{FF2B5EF4-FFF2-40B4-BE49-F238E27FC236}">
                  <a16:creationId xmlns:a16="http://schemas.microsoft.com/office/drawing/2014/main" id="{5957A2F7-0E9F-4909-9F9D-1342A4C2C1B3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11">
              <a:extLst>
                <a:ext uri="{FF2B5EF4-FFF2-40B4-BE49-F238E27FC236}">
                  <a16:creationId xmlns:a16="http://schemas.microsoft.com/office/drawing/2014/main" id="{45B7D1B0-FA23-4578-A7DD-4CEBB00FBF87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12">
              <a:extLst>
                <a:ext uri="{FF2B5EF4-FFF2-40B4-BE49-F238E27FC236}">
                  <a16:creationId xmlns:a16="http://schemas.microsoft.com/office/drawing/2014/main" id="{12768E89-72E8-4693-A614-1C9443E0AF9A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13">
              <a:extLst>
                <a:ext uri="{FF2B5EF4-FFF2-40B4-BE49-F238E27FC236}">
                  <a16:creationId xmlns:a16="http://schemas.microsoft.com/office/drawing/2014/main" id="{74AE1BDC-E6E0-4B47-AC26-522B7AEC12F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14">
              <a:extLst>
                <a:ext uri="{FF2B5EF4-FFF2-40B4-BE49-F238E27FC236}">
                  <a16:creationId xmlns:a16="http://schemas.microsoft.com/office/drawing/2014/main" id="{BEFF18FA-A52B-44CB-B92D-C9E9F5340077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15">
              <a:extLst>
                <a:ext uri="{FF2B5EF4-FFF2-40B4-BE49-F238E27FC236}">
                  <a16:creationId xmlns:a16="http://schemas.microsoft.com/office/drawing/2014/main" id="{24FF1B62-99BA-4752-A644-EE92EB4DEF8F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16">
              <a:extLst>
                <a:ext uri="{FF2B5EF4-FFF2-40B4-BE49-F238E27FC236}">
                  <a16:creationId xmlns:a16="http://schemas.microsoft.com/office/drawing/2014/main" id="{268C6471-5F4A-49D1-8826-380FBFC246CF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17">
              <a:extLst>
                <a:ext uri="{FF2B5EF4-FFF2-40B4-BE49-F238E27FC236}">
                  <a16:creationId xmlns:a16="http://schemas.microsoft.com/office/drawing/2014/main" id="{8222DEE0-7683-4F92-9CEF-541EFA6DE8D5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18">
              <a:extLst>
                <a:ext uri="{FF2B5EF4-FFF2-40B4-BE49-F238E27FC236}">
                  <a16:creationId xmlns:a16="http://schemas.microsoft.com/office/drawing/2014/main" id="{4F6C2D1D-5B43-4670-9083-F0B72A0B871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19">
              <a:extLst>
                <a:ext uri="{FF2B5EF4-FFF2-40B4-BE49-F238E27FC236}">
                  <a16:creationId xmlns:a16="http://schemas.microsoft.com/office/drawing/2014/main" id="{ED942ECB-B28B-4C29-929C-9CB7676B13B8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20">
              <a:extLst>
                <a:ext uri="{FF2B5EF4-FFF2-40B4-BE49-F238E27FC236}">
                  <a16:creationId xmlns:a16="http://schemas.microsoft.com/office/drawing/2014/main" id="{086A7ABF-C811-4821-B345-9BFE77AE3C28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21">
              <a:extLst>
                <a:ext uri="{FF2B5EF4-FFF2-40B4-BE49-F238E27FC236}">
                  <a16:creationId xmlns:a16="http://schemas.microsoft.com/office/drawing/2014/main" id="{56D4FFC5-73FC-4DCB-AEA2-8940D0C81629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22">
              <a:extLst>
                <a:ext uri="{FF2B5EF4-FFF2-40B4-BE49-F238E27FC236}">
                  <a16:creationId xmlns:a16="http://schemas.microsoft.com/office/drawing/2014/main" id="{A8D71416-C685-4EB5-8540-30B1F27986C6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23">
              <a:extLst>
                <a:ext uri="{FF2B5EF4-FFF2-40B4-BE49-F238E27FC236}">
                  <a16:creationId xmlns:a16="http://schemas.microsoft.com/office/drawing/2014/main" id="{89436B01-4E91-47B1-BDE6-5440DAB782EB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24">
              <a:extLst>
                <a:ext uri="{FF2B5EF4-FFF2-40B4-BE49-F238E27FC236}">
                  <a16:creationId xmlns:a16="http://schemas.microsoft.com/office/drawing/2014/main" id="{5DBE1141-634B-4F9A-A411-833E973F6391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25">
              <a:extLst>
                <a:ext uri="{FF2B5EF4-FFF2-40B4-BE49-F238E27FC236}">
                  <a16:creationId xmlns:a16="http://schemas.microsoft.com/office/drawing/2014/main" id="{5806777B-735B-474C-8620-36EC2E756E3A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26">
              <a:extLst>
                <a:ext uri="{FF2B5EF4-FFF2-40B4-BE49-F238E27FC236}">
                  <a16:creationId xmlns:a16="http://schemas.microsoft.com/office/drawing/2014/main" id="{69332CEB-A8C6-48FF-84C2-58CBEDD8065F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27">
              <a:extLst>
                <a:ext uri="{FF2B5EF4-FFF2-40B4-BE49-F238E27FC236}">
                  <a16:creationId xmlns:a16="http://schemas.microsoft.com/office/drawing/2014/main" id="{944B0997-79B0-4295-9CA4-F5AA65E1B2FB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28">
              <a:extLst>
                <a:ext uri="{FF2B5EF4-FFF2-40B4-BE49-F238E27FC236}">
                  <a16:creationId xmlns:a16="http://schemas.microsoft.com/office/drawing/2014/main" id="{F3971870-1729-45C2-AA3F-6494B1E7D243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29">
              <a:extLst>
                <a:ext uri="{FF2B5EF4-FFF2-40B4-BE49-F238E27FC236}">
                  <a16:creationId xmlns:a16="http://schemas.microsoft.com/office/drawing/2014/main" id="{C1FF9409-01DF-46AF-9740-CE33048F8E23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30">
              <a:extLst>
                <a:ext uri="{FF2B5EF4-FFF2-40B4-BE49-F238E27FC236}">
                  <a16:creationId xmlns:a16="http://schemas.microsoft.com/office/drawing/2014/main" id="{E39D31F3-76F0-445C-87C1-712373DCA3A6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31">
              <a:extLst>
                <a:ext uri="{FF2B5EF4-FFF2-40B4-BE49-F238E27FC236}">
                  <a16:creationId xmlns:a16="http://schemas.microsoft.com/office/drawing/2014/main" id="{18CAFFCB-F8A7-4F37-ABAF-01575CF825A8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32">
              <a:extLst>
                <a:ext uri="{FF2B5EF4-FFF2-40B4-BE49-F238E27FC236}">
                  <a16:creationId xmlns:a16="http://schemas.microsoft.com/office/drawing/2014/main" id="{77A8987D-85DA-44AC-9811-C732A1C185D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33">
              <a:extLst>
                <a:ext uri="{FF2B5EF4-FFF2-40B4-BE49-F238E27FC236}">
                  <a16:creationId xmlns:a16="http://schemas.microsoft.com/office/drawing/2014/main" id="{B598EECD-A0D9-470B-BE2B-0791CBF6AAD6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34">
              <a:extLst>
                <a:ext uri="{FF2B5EF4-FFF2-40B4-BE49-F238E27FC236}">
                  <a16:creationId xmlns:a16="http://schemas.microsoft.com/office/drawing/2014/main" id="{F6D8A973-207A-4274-8102-75793F6CEE1D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35">
              <a:extLst>
                <a:ext uri="{FF2B5EF4-FFF2-40B4-BE49-F238E27FC236}">
                  <a16:creationId xmlns:a16="http://schemas.microsoft.com/office/drawing/2014/main" id="{B539F4BA-05AF-4721-9102-CF9129BDD6D3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36">
              <a:extLst>
                <a:ext uri="{FF2B5EF4-FFF2-40B4-BE49-F238E27FC236}">
                  <a16:creationId xmlns:a16="http://schemas.microsoft.com/office/drawing/2014/main" id="{76860179-1BEC-4289-AB51-A831EBFC632E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237">
              <a:extLst>
                <a:ext uri="{FF2B5EF4-FFF2-40B4-BE49-F238E27FC236}">
                  <a16:creationId xmlns:a16="http://schemas.microsoft.com/office/drawing/2014/main" id="{4F8E16C3-CCA3-4E4C-8793-EA27C3BB024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238">
              <a:extLst>
                <a:ext uri="{FF2B5EF4-FFF2-40B4-BE49-F238E27FC236}">
                  <a16:creationId xmlns:a16="http://schemas.microsoft.com/office/drawing/2014/main" id="{E6103ABC-522B-46DD-A3A1-0823360D280E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239">
              <a:extLst>
                <a:ext uri="{FF2B5EF4-FFF2-40B4-BE49-F238E27FC236}">
                  <a16:creationId xmlns:a16="http://schemas.microsoft.com/office/drawing/2014/main" id="{CBCB677B-3825-4ED1-8980-346A32063A42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1 240">
              <a:extLst>
                <a:ext uri="{FF2B5EF4-FFF2-40B4-BE49-F238E27FC236}">
                  <a16:creationId xmlns:a16="http://schemas.microsoft.com/office/drawing/2014/main" id="{6E75DEA7-7020-49B1-A922-51722D841A75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1 241">
              <a:extLst>
                <a:ext uri="{FF2B5EF4-FFF2-40B4-BE49-F238E27FC236}">
                  <a16:creationId xmlns:a16="http://schemas.microsoft.com/office/drawing/2014/main" id="{DACE25C2-B65A-4CCD-8D74-B3FB880EFD2D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242">
              <a:extLst>
                <a:ext uri="{FF2B5EF4-FFF2-40B4-BE49-F238E27FC236}">
                  <a16:creationId xmlns:a16="http://schemas.microsoft.com/office/drawing/2014/main" id="{04C1C3A9-FA60-48A7-9E60-907972E8BF25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243">
              <a:extLst>
                <a:ext uri="{FF2B5EF4-FFF2-40B4-BE49-F238E27FC236}">
                  <a16:creationId xmlns:a16="http://schemas.microsoft.com/office/drawing/2014/main" id="{8B359233-589A-4101-B9F9-86340A39076F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244">
              <a:extLst>
                <a:ext uri="{FF2B5EF4-FFF2-40B4-BE49-F238E27FC236}">
                  <a16:creationId xmlns:a16="http://schemas.microsoft.com/office/drawing/2014/main" id="{F79722E9-0AB9-468C-99C4-19CCDD00FD62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245">
              <a:extLst>
                <a:ext uri="{FF2B5EF4-FFF2-40B4-BE49-F238E27FC236}">
                  <a16:creationId xmlns:a16="http://schemas.microsoft.com/office/drawing/2014/main" id="{3F1A5D1C-CE8F-4A3F-AC4E-BDCD620AC864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246">
              <a:extLst>
                <a:ext uri="{FF2B5EF4-FFF2-40B4-BE49-F238E27FC236}">
                  <a16:creationId xmlns:a16="http://schemas.microsoft.com/office/drawing/2014/main" id="{24F758C1-2246-418B-B073-E2F7E06CB560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247">
              <a:extLst>
                <a:ext uri="{FF2B5EF4-FFF2-40B4-BE49-F238E27FC236}">
                  <a16:creationId xmlns:a16="http://schemas.microsoft.com/office/drawing/2014/main" id="{11CC205E-2CEB-4393-97A9-02E661387F31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248">
              <a:extLst>
                <a:ext uri="{FF2B5EF4-FFF2-40B4-BE49-F238E27FC236}">
                  <a16:creationId xmlns:a16="http://schemas.microsoft.com/office/drawing/2014/main" id="{9FF58927-54D1-42D7-8BB5-A5D077013C38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249">
              <a:extLst>
                <a:ext uri="{FF2B5EF4-FFF2-40B4-BE49-F238E27FC236}">
                  <a16:creationId xmlns:a16="http://schemas.microsoft.com/office/drawing/2014/main" id="{63111BBF-8EC6-4636-9A23-3FE787075EA1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250">
              <a:extLst>
                <a:ext uri="{FF2B5EF4-FFF2-40B4-BE49-F238E27FC236}">
                  <a16:creationId xmlns:a16="http://schemas.microsoft.com/office/drawing/2014/main" id="{2CFDF659-5FD9-4962-A5C2-32D991A92A71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251">
              <a:extLst>
                <a:ext uri="{FF2B5EF4-FFF2-40B4-BE49-F238E27FC236}">
                  <a16:creationId xmlns:a16="http://schemas.microsoft.com/office/drawing/2014/main" id="{19F2A060-DEE1-436E-8454-814F8B311B5C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1510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798587" y="2183657"/>
            <a:ext cx="5486400" cy="274320"/>
          </a:xfrm>
        </p:spPr>
        <p:txBody>
          <a:bodyPr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/>
              <a:t>Research Institute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798587" y="2475123"/>
            <a:ext cx="5486400" cy="27432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798587" y="2766589"/>
            <a:ext cx="5486400" cy="27432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Tel: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798587" y="3058055"/>
            <a:ext cx="5486400" cy="27432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Email: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798587" y="1892191"/>
            <a:ext cx="5486400" cy="274320"/>
          </a:xfrm>
        </p:spPr>
        <p:txBody>
          <a:bodyPr/>
          <a:lstStyle>
            <a:lvl1pPr marL="0" indent="0">
              <a:buNone/>
              <a:defRPr sz="1050" b="1" baseline="0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797564" y="3911873"/>
            <a:ext cx="5486400" cy="274320"/>
          </a:xfrm>
        </p:spPr>
        <p:txBody>
          <a:bodyPr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/>
              <a:t>Research Institute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797564" y="4203339"/>
            <a:ext cx="5486400" cy="27432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1797564" y="4494805"/>
            <a:ext cx="5486400" cy="27432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Tel: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1797564" y="4786271"/>
            <a:ext cx="5486400" cy="27432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Email: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1797564" y="3620407"/>
            <a:ext cx="5486400" cy="274320"/>
          </a:xfrm>
        </p:spPr>
        <p:txBody>
          <a:bodyPr/>
          <a:lstStyle>
            <a:lvl1pPr marL="0" indent="0">
              <a:buNone/>
              <a:defRPr sz="1050" b="1" baseline="0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6" name="Text Placeholder 39"/>
          <p:cNvSpPr>
            <a:spLocks noGrp="1"/>
          </p:cNvSpPr>
          <p:nvPr>
            <p:ph type="body" sz="quarter" idx="31" hasCustomPrompt="1"/>
          </p:nvPr>
        </p:nvSpPr>
        <p:spPr>
          <a:xfrm>
            <a:off x="7462193" y="1892216"/>
            <a:ext cx="3657600" cy="1371600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US"/>
              <a:t>Insert Research Institute logo here </a:t>
            </a:r>
          </a:p>
        </p:txBody>
      </p:sp>
      <p:sp>
        <p:nvSpPr>
          <p:cNvPr id="17" name="Text Placeholder 39"/>
          <p:cNvSpPr>
            <a:spLocks noGrp="1"/>
          </p:cNvSpPr>
          <p:nvPr>
            <p:ph type="body" sz="quarter" idx="32" hasCustomPrompt="1"/>
          </p:nvPr>
        </p:nvSpPr>
        <p:spPr>
          <a:xfrm>
            <a:off x="7462193" y="3620407"/>
            <a:ext cx="3657600" cy="1371600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US"/>
              <a:t>Insert Research Institute logo here 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162521" y="438295"/>
            <a:ext cx="1547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E00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200202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6399A5-FD94-4C49-B070-DAF33E9411E9}"/>
              </a:ext>
            </a:extLst>
          </p:cNvPr>
          <p:cNvSpPr/>
          <p:nvPr userDrawn="1"/>
        </p:nvSpPr>
        <p:spPr>
          <a:xfrm>
            <a:off x="818503" y="884474"/>
            <a:ext cx="11373497" cy="250875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76000">
                <a:srgbClr val="7030A0"/>
              </a:gs>
              <a:gs pos="23000">
                <a:srgbClr val="002060"/>
              </a:gs>
              <a:gs pos="100000">
                <a:srgbClr val="C00000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89F75F7-8850-41CC-8562-0988BC228084}"/>
              </a:ext>
            </a:extLst>
          </p:cNvPr>
          <p:cNvSpPr txBox="1">
            <a:spLocks/>
          </p:cNvSpPr>
          <p:nvPr userDrawn="1"/>
        </p:nvSpPr>
        <p:spPr>
          <a:xfrm>
            <a:off x="384695" y="125655"/>
            <a:ext cx="11441391" cy="758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8" name="Gruppo 131">
            <a:extLst>
              <a:ext uri="{FF2B5EF4-FFF2-40B4-BE49-F238E27FC236}">
                <a16:creationId xmlns:a16="http://schemas.microsoft.com/office/drawing/2014/main" id="{6FB11C26-C4E2-40B8-B7B7-1C370D764996}"/>
              </a:ext>
            </a:extLst>
          </p:cNvPr>
          <p:cNvGrpSpPr/>
          <p:nvPr userDrawn="1"/>
        </p:nvGrpSpPr>
        <p:grpSpPr>
          <a:xfrm>
            <a:off x="818503" y="902837"/>
            <a:ext cx="11345012" cy="325432"/>
            <a:chOff x="1218340" y="275867"/>
            <a:chExt cx="17715122" cy="567843"/>
          </a:xfrm>
        </p:grpSpPr>
        <p:cxnSp>
          <p:nvCxnSpPr>
            <p:cNvPr id="9" name="Connettore 1 132">
              <a:extLst>
                <a:ext uri="{FF2B5EF4-FFF2-40B4-BE49-F238E27FC236}">
                  <a16:creationId xmlns:a16="http://schemas.microsoft.com/office/drawing/2014/main" id="{C0655666-4FF8-4D43-8CDD-9F23513F8425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33">
              <a:extLst>
                <a:ext uri="{FF2B5EF4-FFF2-40B4-BE49-F238E27FC236}">
                  <a16:creationId xmlns:a16="http://schemas.microsoft.com/office/drawing/2014/main" id="{41582031-BA4D-4C2E-9593-A10F0726699B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34">
              <a:extLst>
                <a:ext uri="{FF2B5EF4-FFF2-40B4-BE49-F238E27FC236}">
                  <a16:creationId xmlns:a16="http://schemas.microsoft.com/office/drawing/2014/main" id="{C60CB583-7714-43D4-B161-521D2E4A660E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35">
              <a:extLst>
                <a:ext uri="{FF2B5EF4-FFF2-40B4-BE49-F238E27FC236}">
                  <a16:creationId xmlns:a16="http://schemas.microsoft.com/office/drawing/2014/main" id="{344A78B1-49ED-4FF5-9EE4-699F67F60C13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36">
              <a:extLst>
                <a:ext uri="{FF2B5EF4-FFF2-40B4-BE49-F238E27FC236}">
                  <a16:creationId xmlns:a16="http://schemas.microsoft.com/office/drawing/2014/main" id="{CAFA026D-DB65-448A-B2B2-F9F326BA1C78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7">
              <a:extLst>
                <a:ext uri="{FF2B5EF4-FFF2-40B4-BE49-F238E27FC236}">
                  <a16:creationId xmlns:a16="http://schemas.microsoft.com/office/drawing/2014/main" id="{534AE22E-02AD-4718-8C54-48A8720DE324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38">
              <a:extLst>
                <a:ext uri="{FF2B5EF4-FFF2-40B4-BE49-F238E27FC236}">
                  <a16:creationId xmlns:a16="http://schemas.microsoft.com/office/drawing/2014/main" id="{08792EFD-1AE7-4852-BD40-031F1B0E2D0C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39">
              <a:extLst>
                <a:ext uri="{FF2B5EF4-FFF2-40B4-BE49-F238E27FC236}">
                  <a16:creationId xmlns:a16="http://schemas.microsoft.com/office/drawing/2014/main" id="{A636202D-0E43-42C2-B692-C21A98C3963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40">
              <a:extLst>
                <a:ext uri="{FF2B5EF4-FFF2-40B4-BE49-F238E27FC236}">
                  <a16:creationId xmlns:a16="http://schemas.microsoft.com/office/drawing/2014/main" id="{828CA92D-6E4B-459B-8FD0-31908323DE72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41">
              <a:extLst>
                <a:ext uri="{FF2B5EF4-FFF2-40B4-BE49-F238E27FC236}">
                  <a16:creationId xmlns:a16="http://schemas.microsoft.com/office/drawing/2014/main" id="{51EBC3C2-F9CA-4EEB-8717-A4E4AD8433D9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42">
              <a:extLst>
                <a:ext uri="{FF2B5EF4-FFF2-40B4-BE49-F238E27FC236}">
                  <a16:creationId xmlns:a16="http://schemas.microsoft.com/office/drawing/2014/main" id="{B8272724-F4F9-4C84-8898-11DFDEBB73D0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43">
              <a:extLst>
                <a:ext uri="{FF2B5EF4-FFF2-40B4-BE49-F238E27FC236}">
                  <a16:creationId xmlns:a16="http://schemas.microsoft.com/office/drawing/2014/main" id="{E86F9A86-81AC-4F57-AD85-30E7DA88B58F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44">
              <a:extLst>
                <a:ext uri="{FF2B5EF4-FFF2-40B4-BE49-F238E27FC236}">
                  <a16:creationId xmlns:a16="http://schemas.microsoft.com/office/drawing/2014/main" id="{377A07B1-C042-46F0-8D85-58D9DCDD41C9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45">
              <a:extLst>
                <a:ext uri="{FF2B5EF4-FFF2-40B4-BE49-F238E27FC236}">
                  <a16:creationId xmlns:a16="http://schemas.microsoft.com/office/drawing/2014/main" id="{C5D89F30-4AB8-42C2-AB79-C3FC24115629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46">
              <a:extLst>
                <a:ext uri="{FF2B5EF4-FFF2-40B4-BE49-F238E27FC236}">
                  <a16:creationId xmlns:a16="http://schemas.microsoft.com/office/drawing/2014/main" id="{4CD1FBA0-9DA7-4EF5-A30A-36D383782750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47">
              <a:extLst>
                <a:ext uri="{FF2B5EF4-FFF2-40B4-BE49-F238E27FC236}">
                  <a16:creationId xmlns:a16="http://schemas.microsoft.com/office/drawing/2014/main" id="{3321CF4C-4DDB-45EE-8306-60DBBF858E6E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48">
              <a:extLst>
                <a:ext uri="{FF2B5EF4-FFF2-40B4-BE49-F238E27FC236}">
                  <a16:creationId xmlns:a16="http://schemas.microsoft.com/office/drawing/2014/main" id="{405642D8-25BE-4DE2-A320-FB515DF15437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49">
              <a:extLst>
                <a:ext uri="{FF2B5EF4-FFF2-40B4-BE49-F238E27FC236}">
                  <a16:creationId xmlns:a16="http://schemas.microsoft.com/office/drawing/2014/main" id="{A9B5A975-C511-4B6C-8BF5-BF2331E6021A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50">
              <a:extLst>
                <a:ext uri="{FF2B5EF4-FFF2-40B4-BE49-F238E27FC236}">
                  <a16:creationId xmlns:a16="http://schemas.microsoft.com/office/drawing/2014/main" id="{830A3FE0-BE08-4562-929B-46F70931E72D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51">
              <a:extLst>
                <a:ext uri="{FF2B5EF4-FFF2-40B4-BE49-F238E27FC236}">
                  <a16:creationId xmlns:a16="http://schemas.microsoft.com/office/drawing/2014/main" id="{50061F46-CA0A-4668-8BA0-4BB0094D7119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52">
              <a:extLst>
                <a:ext uri="{FF2B5EF4-FFF2-40B4-BE49-F238E27FC236}">
                  <a16:creationId xmlns:a16="http://schemas.microsoft.com/office/drawing/2014/main" id="{E6851ABA-8AAE-4A44-90B9-F57F1A68BBD5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53">
              <a:extLst>
                <a:ext uri="{FF2B5EF4-FFF2-40B4-BE49-F238E27FC236}">
                  <a16:creationId xmlns:a16="http://schemas.microsoft.com/office/drawing/2014/main" id="{2E921578-8123-4FDD-B097-3E8D0FAABFA1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54">
              <a:extLst>
                <a:ext uri="{FF2B5EF4-FFF2-40B4-BE49-F238E27FC236}">
                  <a16:creationId xmlns:a16="http://schemas.microsoft.com/office/drawing/2014/main" id="{EDDBC52A-BF27-4E3C-A82E-8B56B7A3F17E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55">
              <a:extLst>
                <a:ext uri="{FF2B5EF4-FFF2-40B4-BE49-F238E27FC236}">
                  <a16:creationId xmlns:a16="http://schemas.microsoft.com/office/drawing/2014/main" id="{EAED911D-39C8-43A1-9D58-B752E1C62AF8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56">
              <a:extLst>
                <a:ext uri="{FF2B5EF4-FFF2-40B4-BE49-F238E27FC236}">
                  <a16:creationId xmlns:a16="http://schemas.microsoft.com/office/drawing/2014/main" id="{86F24372-068C-4ECA-97DF-9B8BB024945B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57">
              <a:extLst>
                <a:ext uri="{FF2B5EF4-FFF2-40B4-BE49-F238E27FC236}">
                  <a16:creationId xmlns:a16="http://schemas.microsoft.com/office/drawing/2014/main" id="{1C5C7B5B-36AB-4C2A-87B2-66D68571B98C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58">
              <a:extLst>
                <a:ext uri="{FF2B5EF4-FFF2-40B4-BE49-F238E27FC236}">
                  <a16:creationId xmlns:a16="http://schemas.microsoft.com/office/drawing/2014/main" id="{DE09C23A-6E9E-4B3D-8D3B-D4DE98D52F88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59">
              <a:extLst>
                <a:ext uri="{FF2B5EF4-FFF2-40B4-BE49-F238E27FC236}">
                  <a16:creationId xmlns:a16="http://schemas.microsoft.com/office/drawing/2014/main" id="{D997D442-FB9C-4F27-BFB8-D8750B0118BD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60">
              <a:extLst>
                <a:ext uri="{FF2B5EF4-FFF2-40B4-BE49-F238E27FC236}">
                  <a16:creationId xmlns:a16="http://schemas.microsoft.com/office/drawing/2014/main" id="{6B3CFE14-2B68-400D-AAA1-B327B0DF1850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61">
              <a:extLst>
                <a:ext uri="{FF2B5EF4-FFF2-40B4-BE49-F238E27FC236}">
                  <a16:creationId xmlns:a16="http://schemas.microsoft.com/office/drawing/2014/main" id="{24110B5F-851B-465B-9BC0-6B55ABB48A72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62">
              <a:extLst>
                <a:ext uri="{FF2B5EF4-FFF2-40B4-BE49-F238E27FC236}">
                  <a16:creationId xmlns:a16="http://schemas.microsoft.com/office/drawing/2014/main" id="{81C16BBB-805A-4438-85B7-1118B483819D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163">
              <a:extLst>
                <a:ext uri="{FF2B5EF4-FFF2-40B4-BE49-F238E27FC236}">
                  <a16:creationId xmlns:a16="http://schemas.microsoft.com/office/drawing/2014/main" id="{490B2443-C04F-4268-9B49-32275D7FF72A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164">
              <a:extLst>
                <a:ext uri="{FF2B5EF4-FFF2-40B4-BE49-F238E27FC236}">
                  <a16:creationId xmlns:a16="http://schemas.microsoft.com/office/drawing/2014/main" id="{A948733A-341C-46FA-A49F-6E37E5D2B18C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165">
              <a:extLst>
                <a:ext uri="{FF2B5EF4-FFF2-40B4-BE49-F238E27FC236}">
                  <a16:creationId xmlns:a16="http://schemas.microsoft.com/office/drawing/2014/main" id="{13E1C4BB-5DE3-4AC3-AF62-064A752F77E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166">
              <a:extLst>
                <a:ext uri="{FF2B5EF4-FFF2-40B4-BE49-F238E27FC236}">
                  <a16:creationId xmlns:a16="http://schemas.microsoft.com/office/drawing/2014/main" id="{3E0144D5-0EF7-4A71-8FE0-1237AF4FB5AF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167">
              <a:extLst>
                <a:ext uri="{FF2B5EF4-FFF2-40B4-BE49-F238E27FC236}">
                  <a16:creationId xmlns:a16="http://schemas.microsoft.com/office/drawing/2014/main" id="{3D571419-7955-4EFD-9513-9B4EE4DDFDF8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168">
              <a:extLst>
                <a:ext uri="{FF2B5EF4-FFF2-40B4-BE49-F238E27FC236}">
                  <a16:creationId xmlns:a16="http://schemas.microsoft.com/office/drawing/2014/main" id="{6AA65C1E-D372-4CC2-BD4E-122DFADB4D71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169">
              <a:extLst>
                <a:ext uri="{FF2B5EF4-FFF2-40B4-BE49-F238E27FC236}">
                  <a16:creationId xmlns:a16="http://schemas.microsoft.com/office/drawing/2014/main" id="{A49D7B94-833F-4152-96E4-3454185A9060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170">
              <a:extLst>
                <a:ext uri="{FF2B5EF4-FFF2-40B4-BE49-F238E27FC236}">
                  <a16:creationId xmlns:a16="http://schemas.microsoft.com/office/drawing/2014/main" id="{9767E043-E3D9-4080-A6AD-10CCF0E8E389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171">
              <a:extLst>
                <a:ext uri="{FF2B5EF4-FFF2-40B4-BE49-F238E27FC236}">
                  <a16:creationId xmlns:a16="http://schemas.microsoft.com/office/drawing/2014/main" id="{A2176E85-CBDA-433A-869A-98E2B429DCF1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172">
              <a:extLst>
                <a:ext uri="{FF2B5EF4-FFF2-40B4-BE49-F238E27FC236}">
                  <a16:creationId xmlns:a16="http://schemas.microsoft.com/office/drawing/2014/main" id="{AFCA8EFA-D962-4552-B121-5EB758F41FEC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173">
              <a:extLst>
                <a:ext uri="{FF2B5EF4-FFF2-40B4-BE49-F238E27FC236}">
                  <a16:creationId xmlns:a16="http://schemas.microsoft.com/office/drawing/2014/main" id="{2C3CDBB6-4620-4F98-9366-412C936EAFAA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174">
              <a:extLst>
                <a:ext uri="{FF2B5EF4-FFF2-40B4-BE49-F238E27FC236}">
                  <a16:creationId xmlns:a16="http://schemas.microsoft.com/office/drawing/2014/main" id="{E3C04D3F-7856-4AE7-819E-5ED0FFC12A75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175">
              <a:extLst>
                <a:ext uri="{FF2B5EF4-FFF2-40B4-BE49-F238E27FC236}">
                  <a16:creationId xmlns:a16="http://schemas.microsoft.com/office/drawing/2014/main" id="{CEA5CE00-4A9E-4CE6-B8EB-968D92816861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176">
              <a:extLst>
                <a:ext uri="{FF2B5EF4-FFF2-40B4-BE49-F238E27FC236}">
                  <a16:creationId xmlns:a16="http://schemas.microsoft.com/office/drawing/2014/main" id="{B18BF777-9F43-42E4-B876-6791C4C17AD1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177">
              <a:extLst>
                <a:ext uri="{FF2B5EF4-FFF2-40B4-BE49-F238E27FC236}">
                  <a16:creationId xmlns:a16="http://schemas.microsoft.com/office/drawing/2014/main" id="{0E9F446D-2F96-4A35-B2D9-8CFCB0D22B6C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178">
              <a:extLst>
                <a:ext uri="{FF2B5EF4-FFF2-40B4-BE49-F238E27FC236}">
                  <a16:creationId xmlns:a16="http://schemas.microsoft.com/office/drawing/2014/main" id="{C470A679-70FD-47CF-92F7-10A6BC61C6BB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179">
              <a:extLst>
                <a:ext uri="{FF2B5EF4-FFF2-40B4-BE49-F238E27FC236}">
                  <a16:creationId xmlns:a16="http://schemas.microsoft.com/office/drawing/2014/main" id="{687023BA-A30B-4FE2-BFCA-C9D20D4483B3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180">
              <a:extLst>
                <a:ext uri="{FF2B5EF4-FFF2-40B4-BE49-F238E27FC236}">
                  <a16:creationId xmlns:a16="http://schemas.microsoft.com/office/drawing/2014/main" id="{B37714D8-2AF6-4757-A1B9-29C441513052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181">
              <a:extLst>
                <a:ext uri="{FF2B5EF4-FFF2-40B4-BE49-F238E27FC236}">
                  <a16:creationId xmlns:a16="http://schemas.microsoft.com/office/drawing/2014/main" id="{F7D81B5C-0918-4CF0-9019-DDDE5513A452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182">
              <a:extLst>
                <a:ext uri="{FF2B5EF4-FFF2-40B4-BE49-F238E27FC236}">
                  <a16:creationId xmlns:a16="http://schemas.microsoft.com/office/drawing/2014/main" id="{D7A0C3FD-857D-4AB5-9A50-7D01DCB5122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183">
              <a:extLst>
                <a:ext uri="{FF2B5EF4-FFF2-40B4-BE49-F238E27FC236}">
                  <a16:creationId xmlns:a16="http://schemas.microsoft.com/office/drawing/2014/main" id="{7C3DFA1F-71D5-4D28-8880-5F964E625F33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184">
              <a:extLst>
                <a:ext uri="{FF2B5EF4-FFF2-40B4-BE49-F238E27FC236}">
                  <a16:creationId xmlns:a16="http://schemas.microsoft.com/office/drawing/2014/main" id="{09AB90E5-C7A5-403E-AAC2-BEF753AE6A2B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185">
              <a:extLst>
                <a:ext uri="{FF2B5EF4-FFF2-40B4-BE49-F238E27FC236}">
                  <a16:creationId xmlns:a16="http://schemas.microsoft.com/office/drawing/2014/main" id="{8CCAFB49-FD8C-4952-8B22-7EE8FED9458F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186">
              <a:extLst>
                <a:ext uri="{FF2B5EF4-FFF2-40B4-BE49-F238E27FC236}">
                  <a16:creationId xmlns:a16="http://schemas.microsoft.com/office/drawing/2014/main" id="{83FC0BC1-BECA-4D7E-8DAE-160DA7BE1245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187">
              <a:extLst>
                <a:ext uri="{FF2B5EF4-FFF2-40B4-BE49-F238E27FC236}">
                  <a16:creationId xmlns:a16="http://schemas.microsoft.com/office/drawing/2014/main" id="{8D9E1A31-9632-4DD6-B910-20EFAEEB69A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188">
              <a:extLst>
                <a:ext uri="{FF2B5EF4-FFF2-40B4-BE49-F238E27FC236}">
                  <a16:creationId xmlns:a16="http://schemas.microsoft.com/office/drawing/2014/main" id="{B2F45C5F-D161-4CAA-82BE-98AC9699E793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189">
              <a:extLst>
                <a:ext uri="{FF2B5EF4-FFF2-40B4-BE49-F238E27FC236}">
                  <a16:creationId xmlns:a16="http://schemas.microsoft.com/office/drawing/2014/main" id="{7B766103-4135-4C4F-ADC6-A7E534D68622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190">
              <a:extLst>
                <a:ext uri="{FF2B5EF4-FFF2-40B4-BE49-F238E27FC236}">
                  <a16:creationId xmlns:a16="http://schemas.microsoft.com/office/drawing/2014/main" id="{34B0342F-1366-41E2-9D2C-69078808D336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191">
              <a:extLst>
                <a:ext uri="{FF2B5EF4-FFF2-40B4-BE49-F238E27FC236}">
                  <a16:creationId xmlns:a16="http://schemas.microsoft.com/office/drawing/2014/main" id="{A855E88B-56C4-4B9E-A846-2D17168FF316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192">
              <a:extLst>
                <a:ext uri="{FF2B5EF4-FFF2-40B4-BE49-F238E27FC236}">
                  <a16:creationId xmlns:a16="http://schemas.microsoft.com/office/drawing/2014/main" id="{71EFF2BB-D1B9-41B7-85A4-CF8184FD6BB4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193">
              <a:extLst>
                <a:ext uri="{FF2B5EF4-FFF2-40B4-BE49-F238E27FC236}">
                  <a16:creationId xmlns:a16="http://schemas.microsoft.com/office/drawing/2014/main" id="{893F3930-A701-4139-A9A3-1156D358181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194">
              <a:extLst>
                <a:ext uri="{FF2B5EF4-FFF2-40B4-BE49-F238E27FC236}">
                  <a16:creationId xmlns:a16="http://schemas.microsoft.com/office/drawing/2014/main" id="{1788C157-3FD8-4670-8407-31728F6D8695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195">
              <a:extLst>
                <a:ext uri="{FF2B5EF4-FFF2-40B4-BE49-F238E27FC236}">
                  <a16:creationId xmlns:a16="http://schemas.microsoft.com/office/drawing/2014/main" id="{06872DB3-6563-4ECF-97C1-62362C0CFEE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196">
              <a:extLst>
                <a:ext uri="{FF2B5EF4-FFF2-40B4-BE49-F238E27FC236}">
                  <a16:creationId xmlns:a16="http://schemas.microsoft.com/office/drawing/2014/main" id="{2E370A6D-CFEC-40BF-AABA-213CA7B0A968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197">
              <a:extLst>
                <a:ext uri="{FF2B5EF4-FFF2-40B4-BE49-F238E27FC236}">
                  <a16:creationId xmlns:a16="http://schemas.microsoft.com/office/drawing/2014/main" id="{9E567893-547F-495B-96A9-B41A30F0C593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198">
              <a:extLst>
                <a:ext uri="{FF2B5EF4-FFF2-40B4-BE49-F238E27FC236}">
                  <a16:creationId xmlns:a16="http://schemas.microsoft.com/office/drawing/2014/main" id="{F65C91C0-23B2-45ED-A307-028E19555710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199">
              <a:extLst>
                <a:ext uri="{FF2B5EF4-FFF2-40B4-BE49-F238E27FC236}">
                  <a16:creationId xmlns:a16="http://schemas.microsoft.com/office/drawing/2014/main" id="{81AA578C-4CD3-4188-8B1A-4AD8C004015C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00">
              <a:extLst>
                <a:ext uri="{FF2B5EF4-FFF2-40B4-BE49-F238E27FC236}">
                  <a16:creationId xmlns:a16="http://schemas.microsoft.com/office/drawing/2014/main" id="{CD85DA4F-6CD5-4E53-A6FB-30DD49DC6BA0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01">
              <a:extLst>
                <a:ext uri="{FF2B5EF4-FFF2-40B4-BE49-F238E27FC236}">
                  <a16:creationId xmlns:a16="http://schemas.microsoft.com/office/drawing/2014/main" id="{B3590990-ECB3-4D3A-9BA2-030E22194410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02">
              <a:extLst>
                <a:ext uri="{FF2B5EF4-FFF2-40B4-BE49-F238E27FC236}">
                  <a16:creationId xmlns:a16="http://schemas.microsoft.com/office/drawing/2014/main" id="{AEEB6A08-C0FF-47A5-A423-55495585283A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03">
              <a:extLst>
                <a:ext uri="{FF2B5EF4-FFF2-40B4-BE49-F238E27FC236}">
                  <a16:creationId xmlns:a16="http://schemas.microsoft.com/office/drawing/2014/main" id="{992D025B-8256-46BB-8BCA-5F4ED3D1FCBE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04">
              <a:extLst>
                <a:ext uri="{FF2B5EF4-FFF2-40B4-BE49-F238E27FC236}">
                  <a16:creationId xmlns:a16="http://schemas.microsoft.com/office/drawing/2014/main" id="{F72F31A0-6B78-49DA-AB8D-FF15435AA600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05">
              <a:extLst>
                <a:ext uri="{FF2B5EF4-FFF2-40B4-BE49-F238E27FC236}">
                  <a16:creationId xmlns:a16="http://schemas.microsoft.com/office/drawing/2014/main" id="{33FC2DF7-F185-49AC-8EB3-BF67F7AB723B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06">
              <a:extLst>
                <a:ext uri="{FF2B5EF4-FFF2-40B4-BE49-F238E27FC236}">
                  <a16:creationId xmlns:a16="http://schemas.microsoft.com/office/drawing/2014/main" id="{172CF1C1-FB44-46D6-B62B-F71E4993058D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07">
              <a:extLst>
                <a:ext uri="{FF2B5EF4-FFF2-40B4-BE49-F238E27FC236}">
                  <a16:creationId xmlns:a16="http://schemas.microsoft.com/office/drawing/2014/main" id="{834A8381-849D-40A1-AF1C-388A8DD3CB01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08">
              <a:extLst>
                <a:ext uri="{FF2B5EF4-FFF2-40B4-BE49-F238E27FC236}">
                  <a16:creationId xmlns:a16="http://schemas.microsoft.com/office/drawing/2014/main" id="{736EB7BF-0FDE-45E9-B812-67992BEED581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09">
              <a:extLst>
                <a:ext uri="{FF2B5EF4-FFF2-40B4-BE49-F238E27FC236}">
                  <a16:creationId xmlns:a16="http://schemas.microsoft.com/office/drawing/2014/main" id="{75271D97-6011-485E-B288-6121D3DAD2FF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10">
              <a:extLst>
                <a:ext uri="{FF2B5EF4-FFF2-40B4-BE49-F238E27FC236}">
                  <a16:creationId xmlns:a16="http://schemas.microsoft.com/office/drawing/2014/main" id="{96ECE21E-7049-408B-8386-23BF46C5A999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11">
              <a:extLst>
                <a:ext uri="{FF2B5EF4-FFF2-40B4-BE49-F238E27FC236}">
                  <a16:creationId xmlns:a16="http://schemas.microsoft.com/office/drawing/2014/main" id="{29FEEEEC-5249-4739-9A67-58397054B977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12">
              <a:extLst>
                <a:ext uri="{FF2B5EF4-FFF2-40B4-BE49-F238E27FC236}">
                  <a16:creationId xmlns:a16="http://schemas.microsoft.com/office/drawing/2014/main" id="{8611264C-7E89-4758-BC3F-8F53D58829B7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13">
              <a:extLst>
                <a:ext uri="{FF2B5EF4-FFF2-40B4-BE49-F238E27FC236}">
                  <a16:creationId xmlns:a16="http://schemas.microsoft.com/office/drawing/2014/main" id="{719966B4-9F46-4710-9354-208035AC276A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14">
              <a:extLst>
                <a:ext uri="{FF2B5EF4-FFF2-40B4-BE49-F238E27FC236}">
                  <a16:creationId xmlns:a16="http://schemas.microsoft.com/office/drawing/2014/main" id="{0A4BA5ED-9B5D-44D4-B254-0C5AD7C4F48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15">
              <a:extLst>
                <a:ext uri="{FF2B5EF4-FFF2-40B4-BE49-F238E27FC236}">
                  <a16:creationId xmlns:a16="http://schemas.microsoft.com/office/drawing/2014/main" id="{DFC0218E-90DF-4A01-8E68-6CDAF89015C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16">
              <a:extLst>
                <a:ext uri="{FF2B5EF4-FFF2-40B4-BE49-F238E27FC236}">
                  <a16:creationId xmlns:a16="http://schemas.microsoft.com/office/drawing/2014/main" id="{E4844BAB-32B5-419A-B61E-C8592701368F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17">
              <a:extLst>
                <a:ext uri="{FF2B5EF4-FFF2-40B4-BE49-F238E27FC236}">
                  <a16:creationId xmlns:a16="http://schemas.microsoft.com/office/drawing/2014/main" id="{7071212B-0848-40F6-A428-E9B56291D63A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18">
              <a:extLst>
                <a:ext uri="{FF2B5EF4-FFF2-40B4-BE49-F238E27FC236}">
                  <a16:creationId xmlns:a16="http://schemas.microsoft.com/office/drawing/2014/main" id="{CC783CE3-8BF9-4C2B-97F7-ACE7758A9564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19">
              <a:extLst>
                <a:ext uri="{FF2B5EF4-FFF2-40B4-BE49-F238E27FC236}">
                  <a16:creationId xmlns:a16="http://schemas.microsoft.com/office/drawing/2014/main" id="{EE37797A-81F6-4748-9ED1-DEE5DD5EEF24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20">
              <a:extLst>
                <a:ext uri="{FF2B5EF4-FFF2-40B4-BE49-F238E27FC236}">
                  <a16:creationId xmlns:a16="http://schemas.microsoft.com/office/drawing/2014/main" id="{679AA48A-0041-4035-9639-2EF94B036CE2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21">
              <a:extLst>
                <a:ext uri="{FF2B5EF4-FFF2-40B4-BE49-F238E27FC236}">
                  <a16:creationId xmlns:a16="http://schemas.microsoft.com/office/drawing/2014/main" id="{FE9D3D68-2019-4B90-A12F-957FA18E8D63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22">
              <a:extLst>
                <a:ext uri="{FF2B5EF4-FFF2-40B4-BE49-F238E27FC236}">
                  <a16:creationId xmlns:a16="http://schemas.microsoft.com/office/drawing/2014/main" id="{C69C383D-F010-4BC9-9B8B-944A1DA1160C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23">
              <a:extLst>
                <a:ext uri="{FF2B5EF4-FFF2-40B4-BE49-F238E27FC236}">
                  <a16:creationId xmlns:a16="http://schemas.microsoft.com/office/drawing/2014/main" id="{8FEC94DF-5E52-402B-93DD-3796EE24792B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24">
              <a:extLst>
                <a:ext uri="{FF2B5EF4-FFF2-40B4-BE49-F238E27FC236}">
                  <a16:creationId xmlns:a16="http://schemas.microsoft.com/office/drawing/2014/main" id="{F34BD9B4-AE85-4025-922C-101D9310D9F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25">
              <a:extLst>
                <a:ext uri="{FF2B5EF4-FFF2-40B4-BE49-F238E27FC236}">
                  <a16:creationId xmlns:a16="http://schemas.microsoft.com/office/drawing/2014/main" id="{3213BEFE-04AD-4759-9703-4E74AC549FE7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26">
              <a:extLst>
                <a:ext uri="{FF2B5EF4-FFF2-40B4-BE49-F238E27FC236}">
                  <a16:creationId xmlns:a16="http://schemas.microsoft.com/office/drawing/2014/main" id="{4C33D8A7-7141-4AD1-A56C-E0D4827D1A7B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27">
              <a:extLst>
                <a:ext uri="{FF2B5EF4-FFF2-40B4-BE49-F238E27FC236}">
                  <a16:creationId xmlns:a16="http://schemas.microsoft.com/office/drawing/2014/main" id="{BE212E49-2D89-4551-856D-EA6DDD32A195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28">
              <a:extLst>
                <a:ext uri="{FF2B5EF4-FFF2-40B4-BE49-F238E27FC236}">
                  <a16:creationId xmlns:a16="http://schemas.microsoft.com/office/drawing/2014/main" id="{9DC5C060-D6FE-4330-B833-42B64F11C896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29">
              <a:extLst>
                <a:ext uri="{FF2B5EF4-FFF2-40B4-BE49-F238E27FC236}">
                  <a16:creationId xmlns:a16="http://schemas.microsoft.com/office/drawing/2014/main" id="{F2928E15-580F-4763-BCCD-E55011F217CE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30">
              <a:extLst>
                <a:ext uri="{FF2B5EF4-FFF2-40B4-BE49-F238E27FC236}">
                  <a16:creationId xmlns:a16="http://schemas.microsoft.com/office/drawing/2014/main" id="{A296C1F6-A3D2-49AA-9EBC-5589F746411B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31">
              <a:extLst>
                <a:ext uri="{FF2B5EF4-FFF2-40B4-BE49-F238E27FC236}">
                  <a16:creationId xmlns:a16="http://schemas.microsoft.com/office/drawing/2014/main" id="{65528FBE-EC05-40DA-ACA6-5BF4D5BE467A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32">
              <a:extLst>
                <a:ext uri="{FF2B5EF4-FFF2-40B4-BE49-F238E27FC236}">
                  <a16:creationId xmlns:a16="http://schemas.microsoft.com/office/drawing/2014/main" id="{D3D35BA2-3B43-4DDD-B70D-1E578114BE25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33">
              <a:extLst>
                <a:ext uri="{FF2B5EF4-FFF2-40B4-BE49-F238E27FC236}">
                  <a16:creationId xmlns:a16="http://schemas.microsoft.com/office/drawing/2014/main" id="{5485F41C-5A47-4E87-AC85-D6620A0B20F4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34">
              <a:extLst>
                <a:ext uri="{FF2B5EF4-FFF2-40B4-BE49-F238E27FC236}">
                  <a16:creationId xmlns:a16="http://schemas.microsoft.com/office/drawing/2014/main" id="{35F53FC5-6F79-4F3C-B6AF-1E60A7633F28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35">
              <a:extLst>
                <a:ext uri="{FF2B5EF4-FFF2-40B4-BE49-F238E27FC236}">
                  <a16:creationId xmlns:a16="http://schemas.microsoft.com/office/drawing/2014/main" id="{2A4469A0-3AAF-40FA-99E2-09815B970887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36">
              <a:extLst>
                <a:ext uri="{FF2B5EF4-FFF2-40B4-BE49-F238E27FC236}">
                  <a16:creationId xmlns:a16="http://schemas.microsoft.com/office/drawing/2014/main" id="{370B5AD9-B3D9-4730-B710-DD7499B6998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37">
              <a:extLst>
                <a:ext uri="{FF2B5EF4-FFF2-40B4-BE49-F238E27FC236}">
                  <a16:creationId xmlns:a16="http://schemas.microsoft.com/office/drawing/2014/main" id="{FFBF58BA-30CB-4150-8608-8B87489CF958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38">
              <a:extLst>
                <a:ext uri="{FF2B5EF4-FFF2-40B4-BE49-F238E27FC236}">
                  <a16:creationId xmlns:a16="http://schemas.microsoft.com/office/drawing/2014/main" id="{9C18D431-4A65-4AB7-A8D4-97AF002E6F4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39">
              <a:extLst>
                <a:ext uri="{FF2B5EF4-FFF2-40B4-BE49-F238E27FC236}">
                  <a16:creationId xmlns:a16="http://schemas.microsoft.com/office/drawing/2014/main" id="{6E6FFDFC-F598-4041-B4B3-D6E44CC053C1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40">
              <a:extLst>
                <a:ext uri="{FF2B5EF4-FFF2-40B4-BE49-F238E27FC236}">
                  <a16:creationId xmlns:a16="http://schemas.microsoft.com/office/drawing/2014/main" id="{4B4F60C5-7B09-4BA1-8E81-788609C59D3F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41">
              <a:extLst>
                <a:ext uri="{FF2B5EF4-FFF2-40B4-BE49-F238E27FC236}">
                  <a16:creationId xmlns:a16="http://schemas.microsoft.com/office/drawing/2014/main" id="{7B6F002A-B1CF-4A14-9503-FF4E543AFD1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42">
              <a:extLst>
                <a:ext uri="{FF2B5EF4-FFF2-40B4-BE49-F238E27FC236}">
                  <a16:creationId xmlns:a16="http://schemas.microsoft.com/office/drawing/2014/main" id="{9E96A982-2217-4CF9-9FB1-9467D05F4DE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43">
              <a:extLst>
                <a:ext uri="{FF2B5EF4-FFF2-40B4-BE49-F238E27FC236}">
                  <a16:creationId xmlns:a16="http://schemas.microsoft.com/office/drawing/2014/main" id="{786122FC-BB16-4498-B5DB-1BA1E177BD2C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44">
              <a:extLst>
                <a:ext uri="{FF2B5EF4-FFF2-40B4-BE49-F238E27FC236}">
                  <a16:creationId xmlns:a16="http://schemas.microsoft.com/office/drawing/2014/main" id="{5059195A-BC59-407B-9C9E-A870F36CAE60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45">
              <a:extLst>
                <a:ext uri="{FF2B5EF4-FFF2-40B4-BE49-F238E27FC236}">
                  <a16:creationId xmlns:a16="http://schemas.microsoft.com/office/drawing/2014/main" id="{1505835D-BCB5-4A42-8C4D-1CBE1A089AF4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46">
              <a:extLst>
                <a:ext uri="{FF2B5EF4-FFF2-40B4-BE49-F238E27FC236}">
                  <a16:creationId xmlns:a16="http://schemas.microsoft.com/office/drawing/2014/main" id="{8A56BFF9-B773-4E69-B88C-9B6D6807E3A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47">
              <a:extLst>
                <a:ext uri="{FF2B5EF4-FFF2-40B4-BE49-F238E27FC236}">
                  <a16:creationId xmlns:a16="http://schemas.microsoft.com/office/drawing/2014/main" id="{69413F25-FBEC-4F01-96B0-3D3F29980C5F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48">
              <a:extLst>
                <a:ext uri="{FF2B5EF4-FFF2-40B4-BE49-F238E27FC236}">
                  <a16:creationId xmlns:a16="http://schemas.microsoft.com/office/drawing/2014/main" id="{CEA9AD73-2E62-4A63-9A3A-CECCDF20DB4E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49">
              <a:extLst>
                <a:ext uri="{FF2B5EF4-FFF2-40B4-BE49-F238E27FC236}">
                  <a16:creationId xmlns:a16="http://schemas.microsoft.com/office/drawing/2014/main" id="{65DD0CE7-E02F-4590-AB4A-495A0408C7D1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50">
              <a:extLst>
                <a:ext uri="{FF2B5EF4-FFF2-40B4-BE49-F238E27FC236}">
                  <a16:creationId xmlns:a16="http://schemas.microsoft.com/office/drawing/2014/main" id="{E838F06E-507C-4601-ACB0-EA358AEB34A9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51">
              <a:extLst>
                <a:ext uri="{FF2B5EF4-FFF2-40B4-BE49-F238E27FC236}">
                  <a16:creationId xmlns:a16="http://schemas.microsoft.com/office/drawing/2014/main" id="{77B9FEAC-A690-4134-85F1-BE8F1F978FE1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2C45AB6F-529C-46E8-8731-8CB8E012BC76}"/>
              </a:ext>
            </a:extLst>
          </p:cNvPr>
          <p:cNvSpPr txBox="1"/>
          <p:nvPr userDrawn="1"/>
        </p:nvSpPr>
        <p:spPr>
          <a:xfrm>
            <a:off x="11201647" y="309611"/>
            <a:ext cx="659005" cy="33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D9A95F1-828E-4AA5-97C2-FD8F0299E703}" type="slidenum">
              <a:rPr lang="en-US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4" name="Title Placeholder 1">
            <a:extLst>
              <a:ext uri="{FF2B5EF4-FFF2-40B4-BE49-F238E27FC236}">
                <a16:creationId xmlns:a16="http://schemas.microsoft.com/office/drawing/2014/main" id="{C96969FB-BF98-441B-A5B2-8D94DEBF24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9976" y="182966"/>
            <a:ext cx="10561173" cy="608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Title in Open Sans, bold, size 20, left align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72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Option - Generic (Default)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480046" y="1718458"/>
            <a:ext cx="5376599" cy="2244711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800" b="1" cap="all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TITLE IN OPEN SANS, BOLD, CAPS,</a:t>
            </a:r>
            <a:br>
              <a:rPr lang="en-US" dirty="0"/>
            </a:br>
            <a:r>
              <a:rPr lang="en-US" dirty="0"/>
              <a:t>SIZE 29,</a:t>
            </a:r>
            <a:br>
              <a:rPr lang="en-US" dirty="0"/>
            </a:br>
            <a:r>
              <a:rPr lang="en-US" dirty="0"/>
              <a:t>left ALIGN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CA90A6-A426-EA4C-9C16-C8BD80098F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80046" y="6021291"/>
            <a:ext cx="2335585" cy="384043"/>
          </a:xfrm>
        </p:spPr>
        <p:txBody>
          <a:bodyPr>
            <a:normAutofit/>
          </a:bodyPr>
          <a:lstStyle>
            <a:lvl1pPr marL="0" indent="0" algn="l">
              <a:buNone/>
              <a:defRPr sz="788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CE97A19-E0D7-CD47-9414-E73C0F164E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44" y="4613188"/>
            <a:ext cx="5376597" cy="638400"/>
          </a:xfrm>
        </p:spPr>
        <p:txBody>
          <a:bodyPr>
            <a:normAutofit/>
          </a:bodyPr>
          <a:lstStyle>
            <a:lvl1pPr marL="0" indent="0" algn="l">
              <a:buNone/>
              <a:defRPr sz="1050" b="0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Designation, Department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85EE222-D0FA-3B43-9135-02B23C740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44" y="4293100"/>
            <a:ext cx="5376597" cy="38493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CB518A3-39CE-3A43-91A3-E855A204ED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4" y="5270261"/>
            <a:ext cx="5376597" cy="749263"/>
          </a:xfrm>
        </p:spPr>
        <p:txBody>
          <a:bodyPr>
            <a:normAutofit/>
          </a:bodyPr>
          <a:lstStyle>
            <a:lvl1pPr marL="0" indent="0" algn="l">
              <a:buNone/>
              <a:defRPr sz="1050" b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RI / Entity / Programme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8954" y="82247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32116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6">
          <p15:clr>
            <a:srgbClr val="FBAE40"/>
          </p15:clr>
        </p15:guide>
        <p15:guide id="4" orient="horz" pos="3038">
          <p15:clr>
            <a:srgbClr val="FBAE40"/>
          </p15:clr>
        </p15:guide>
        <p15:guide id="5" pos="9839">
          <p15:clr>
            <a:srgbClr val="FBAE40"/>
          </p15:clr>
        </p15:guide>
        <p15:guide id="6" pos="5312">
          <p15:clr>
            <a:srgbClr val="FBAE40"/>
          </p15:clr>
        </p15:guide>
        <p15:guide id="10" orient="horz" pos="65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ver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480046" y="1718458"/>
            <a:ext cx="5376599" cy="2244711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800" b="1" cap="all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TITLE IN OPEN SANS, BOLD, CAPS,</a:t>
            </a:r>
            <a:br>
              <a:rPr lang="en-US" dirty="0"/>
            </a:br>
            <a:r>
              <a:rPr lang="en-US" dirty="0"/>
              <a:t>SIZE 29,</a:t>
            </a:r>
            <a:br>
              <a:rPr lang="en-US" dirty="0"/>
            </a:br>
            <a:r>
              <a:rPr lang="en-US" dirty="0"/>
              <a:t>left ALIGN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3CA90A6-A426-EA4C-9C16-C8BD80098F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80046" y="6021291"/>
            <a:ext cx="2335585" cy="384043"/>
          </a:xfrm>
        </p:spPr>
        <p:txBody>
          <a:bodyPr>
            <a:normAutofit/>
          </a:bodyPr>
          <a:lstStyle>
            <a:lvl1pPr marL="0" indent="0" algn="l">
              <a:buNone/>
              <a:defRPr sz="788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CE97A19-E0D7-CD47-9414-E73C0F164E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44" y="4613188"/>
            <a:ext cx="5376597" cy="638400"/>
          </a:xfrm>
        </p:spPr>
        <p:txBody>
          <a:bodyPr>
            <a:normAutofit/>
          </a:bodyPr>
          <a:lstStyle>
            <a:lvl1pPr marL="0" indent="0" algn="l">
              <a:buNone/>
              <a:defRPr sz="1050" b="0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Designation, Department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5EE222-D0FA-3B43-9135-02B23C740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44" y="4293100"/>
            <a:ext cx="5376597" cy="38493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B518A3-39CE-3A43-91A3-E855A204ED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4" y="5270261"/>
            <a:ext cx="5376597" cy="749263"/>
          </a:xfrm>
        </p:spPr>
        <p:txBody>
          <a:bodyPr>
            <a:normAutofit/>
          </a:bodyPr>
          <a:lstStyle>
            <a:lvl1pPr marL="0" indent="0" algn="l">
              <a:buNone/>
              <a:defRPr sz="1050" b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RI / Entity / Programme</a:t>
            </a:r>
          </a:p>
        </p:txBody>
      </p:sp>
    </p:spTree>
    <p:extLst>
      <p:ext uri="{BB962C8B-B14F-4D97-AF65-F5344CB8AC3E}">
        <p14:creationId xmlns:p14="http://schemas.microsoft.com/office/powerpoint/2010/main" val="31087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6">
          <p15:clr>
            <a:srgbClr val="FBAE40"/>
          </p15:clr>
        </p15:guide>
        <p15:guide id="4" orient="horz" pos="3038">
          <p15:clr>
            <a:srgbClr val="FBAE40"/>
          </p15:clr>
        </p15:guide>
        <p15:guide id="5" pos="9839">
          <p15:clr>
            <a:srgbClr val="FBAE40"/>
          </p15:clr>
        </p15:guide>
        <p15:guide id="6" pos="5312">
          <p15:clr>
            <a:srgbClr val="FBAE40"/>
          </p15:clr>
        </p15:guide>
        <p15:guide id="10" orient="horz" pos="6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ver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480046" y="1718458"/>
            <a:ext cx="5376599" cy="2244711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800" b="1" cap="all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TITLE IN OPEN SANS, BOLD, CAPS,</a:t>
            </a:r>
            <a:br>
              <a:rPr lang="en-US" dirty="0"/>
            </a:br>
            <a:r>
              <a:rPr lang="en-US" dirty="0"/>
              <a:t>SIZE 29,</a:t>
            </a:r>
            <a:br>
              <a:rPr lang="en-US" dirty="0"/>
            </a:br>
            <a:r>
              <a:rPr lang="en-US" dirty="0"/>
              <a:t>left ALIGN</a:t>
            </a:r>
            <a:endParaRPr lang="en-GB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CA90A6-A426-EA4C-9C16-C8BD80098F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80046" y="6021291"/>
            <a:ext cx="2335585" cy="384043"/>
          </a:xfrm>
        </p:spPr>
        <p:txBody>
          <a:bodyPr>
            <a:normAutofit/>
          </a:bodyPr>
          <a:lstStyle>
            <a:lvl1pPr marL="0" indent="0" algn="l">
              <a:buNone/>
              <a:defRPr sz="788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CE97A19-E0D7-CD47-9414-E73C0F164E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44" y="4613188"/>
            <a:ext cx="5376597" cy="638400"/>
          </a:xfrm>
        </p:spPr>
        <p:txBody>
          <a:bodyPr>
            <a:normAutofit/>
          </a:bodyPr>
          <a:lstStyle>
            <a:lvl1pPr marL="0" indent="0" algn="l">
              <a:buNone/>
              <a:defRPr sz="1050" b="0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Designation, Department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85EE222-D0FA-3B43-9135-02B23C740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44" y="4293100"/>
            <a:ext cx="5376597" cy="38493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CB518A3-39CE-3A43-91A3-E855A204ED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4" y="5270261"/>
            <a:ext cx="5376597" cy="749263"/>
          </a:xfrm>
        </p:spPr>
        <p:txBody>
          <a:bodyPr>
            <a:normAutofit/>
          </a:bodyPr>
          <a:lstStyle>
            <a:lvl1pPr marL="0" indent="0" algn="l">
              <a:buNone/>
              <a:defRPr sz="1050" b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RI / Entity / Programme</a:t>
            </a:r>
          </a:p>
        </p:txBody>
      </p:sp>
    </p:spTree>
    <p:extLst>
      <p:ext uri="{BB962C8B-B14F-4D97-AF65-F5344CB8AC3E}">
        <p14:creationId xmlns:p14="http://schemas.microsoft.com/office/powerpoint/2010/main" val="35393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6">
          <p15:clr>
            <a:srgbClr val="FBAE40"/>
          </p15:clr>
        </p15:guide>
        <p15:guide id="4" orient="horz" pos="3038">
          <p15:clr>
            <a:srgbClr val="FBAE40"/>
          </p15:clr>
        </p15:guide>
        <p15:guide id="5" pos="9839">
          <p15:clr>
            <a:srgbClr val="FBAE40"/>
          </p15:clr>
        </p15:guide>
        <p15:guide id="6" pos="5313">
          <p15:clr>
            <a:srgbClr val="FBAE40"/>
          </p15:clr>
        </p15:guide>
        <p15:guide id="10" orient="horz" pos="6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E3BB-401A-426F-8286-D6036E22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08" y="81515"/>
            <a:ext cx="9073505" cy="10187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D813-7F18-41B0-877D-D734035C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43ECE-1BC3-4042-8F54-BAEFC761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2EEB-8873-436B-AC45-FF718B67715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F45F-BC82-4E1D-A72C-59F4392B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EBB0-E06E-44D4-B257-8709A4A0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9DF1-0637-4A92-A4C9-22815D92503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Gerader Verbinder 7">
            <a:extLst>
              <a:ext uri="{FF2B5EF4-FFF2-40B4-BE49-F238E27FC236}">
                <a16:creationId xmlns:a16="http://schemas.microsoft.com/office/drawing/2014/main" id="{94127207-7EDD-4D1C-815A-140B28CE3BFF}"/>
              </a:ext>
            </a:extLst>
          </p:cNvPr>
          <p:cNvCxnSpPr/>
          <p:nvPr/>
        </p:nvCxnSpPr>
        <p:spPr>
          <a:xfrm>
            <a:off x="0" y="1116560"/>
            <a:ext cx="12192000" cy="0"/>
          </a:xfrm>
          <a:prstGeom prst="line">
            <a:avLst/>
          </a:prstGeom>
          <a:ln w="76200">
            <a:solidFill>
              <a:srgbClr val="A5002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999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ver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480046" y="1718458"/>
            <a:ext cx="5376599" cy="2244711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800" b="1" cap="all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TITLE IN OPEN SANS, BOLD, CAPS,</a:t>
            </a:r>
            <a:br>
              <a:rPr lang="en-US" dirty="0"/>
            </a:br>
            <a:r>
              <a:rPr lang="en-US" dirty="0"/>
              <a:t>SIZE 29,</a:t>
            </a:r>
            <a:br>
              <a:rPr lang="en-US" dirty="0"/>
            </a:br>
            <a:r>
              <a:rPr lang="en-US" dirty="0"/>
              <a:t>left ALIGN</a:t>
            </a:r>
            <a:endParaRPr lang="en-GB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CA90A6-A426-EA4C-9C16-C8BD80098F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80046" y="6021291"/>
            <a:ext cx="2335585" cy="384043"/>
          </a:xfrm>
        </p:spPr>
        <p:txBody>
          <a:bodyPr>
            <a:normAutofit/>
          </a:bodyPr>
          <a:lstStyle>
            <a:lvl1pPr marL="0" indent="0" algn="l">
              <a:buNone/>
              <a:defRPr sz="788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CE97A19-E0D7-CD47-9414-E73C0F164E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44" y="4613188"/>
            <a:ext cx="5376597" cy="638400"/>
          </a:xfrm>
        </p:spPr>
        <p:txBody>
          <a:bodyPr>
            <a:normAutofit/>
          </a:bodyPr>
          <a:lstStyle>
            <a:lvl1pPr marL="0" indent="0" algn="l">
              <a:buNone/>
              <a:defRPr sz="1050" b="0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Designation, Department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85EE222-D0FA-3B43-9135-02B23C740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44" y="4293100"/>
            <a:ext cx="5376597" cy="38493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CB518A3-39CE-3A43-91A3-E855A204ED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4" y="5270261"/>
            <a:ext cx="5376597" cy="749263"/>
          </a:xfrm>
        </p:spPr>
        <p:txBody>
          <a:bodyPr>
            <a:normAutofit/>
          </a:bodyPr>
          <a:lstStyle>
            <a:lvl1pPr marL="0" indent="0" algn="l">
              <a:buNone/>
              <a:defRPr sz="1050" b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RI / Entity / Programme</a:t>
            </a:r>
          </a:p>
        </p:txBody>
      </p:sp>
    </p:spTree>
    <p:extLst>
      <p:ext uri="{BB962C8B-B14F-4D97-AF65-F5344CB8AC3E}">
        <p14:creationId xmlns:p14="http://schemas.microsoft.com/office/powerpoint/2010/main" val="7293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6">
          <p15:clr>
            <a:srgbClr val="FBAE40"/>
          </p15:clr>
        </p15:guide>
        <p15:guide id="4" orient="horz" pos="3038">
          <p15:clr>
            <a:srgbClr val="FBAE40"/>
          </p15:clr>
        </p15:guide>
        <p15:guide id="5" pos="9839">
          <p15:clr>
            <a:srgbClr val="FBAE40"/>
          </p15:clr>
        </p15:guide>
        <p15:guide id="6" pos="5312">
          <p15:clr>
            <a:srgbClr val="FBAE40"/>
          </p15:clr>
        </p15:guide>
        <p15:guide id="10" orient="horz" pos="6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871133" y="1571884"/>
            <a:ext cx="6705600" cy="365760"/>
          </a:xfrm>
        </p:spPr>
        <p:txBody>
          <a:bodyPr anchor="ctr">
            <a:normAutofit/>
          </a:bodyPr>
          <a:lstStyle>
            <a:lvl1pPr marL="0" indent="0">
              <a:buNone/>
              <a:defRPr sz="1200" b="1" baseline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Section One Header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71133" y="2232655"/>
            <a:ext cx="6705600" cy="365760"/>
          </a:xfrm>
        </p:spPr>
        <p:txBody>
          <a:bodyPr anchor="ctr">
            <a:normAutofit/>
          </a:bodyPr>
          <a:lstStyle>
            <a:lvl1pPr marL="0" indent="0">
              <a:buNone/>
              <a:defRPr sz="1200" b="1" baseline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Section Two Header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871133" y="2908915"/>
            <a:ext cx="6705600" cy="365760"/>
          </a:xfrm>
        </p:spPr>
        <p:txBody>
          <a:bodyPr anchor="ctr">
            <a:normAutofit/>
          </a:bodyPr>
          <a:lstStyle>
            <a:lvl1pPr marL="0" indent="0">
              <a:buNone/>
              <a:defRPr sz="1200" b="1" baseline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Section Three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871133" y="3575407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200" b="1" baseline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Section Four Header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8976784" y="1571883"/>
            <a:ext cx="1439696" cy="365760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8976784" y="2232655"/>
            <a:ext cx="1439696" cy="365760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8976784" y="2908915"/>
            <a:ext cx="1439696" cy="365760"/>
          </a:xfr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8976784" y="3575407"/>
            <a:ext cx="1439696" cy="365760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1871133" y="4215368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200" b="1" baseline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Section Five Header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8976784" y="4210779"/>
            <a:ext cx="1439696" cy="365760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99456" y="448551"/>
            <a:ext cx="10561173" cy="625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003087"/>
                </a:solidFill>
              </a:defRPr>
            </a:lvl1pPr>
          </a:lstStyle>
          <a:p>
            <a:r>
              <a:rPr lang="en-US" dirty="0"/>
              <a:t>Content in Open Sans, bold, size 20, left align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25692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pos="68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99456" y="452672"/>
            <a:ext cx="10561173" cy="960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rgbClr val="003087"/>
                </a:solidFill>
              </a:defRPr>
            </a:lvl1pPr>
          </a:lstStyle>
          <a:p>
            <a:r>
              <a:rPr lang="en-US" dirty="0"/>
              <a:t>Title in Open Sans, bold, size 20, left align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199456" y="1508787"/>
            <a:ext cx="10561173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input content (min. text size 16)</a:t>
            </a:r>
          </a:p>
        </p:txBody>
      </p:sp>
    </p:spTree>
    <p:extLst>
      <p:ext uri="{BB962C8B-B14F-4D97-AF65-F5344CB8AC3E}">
        <p14:creationId xmlns:p14="http://schemas.microsoft.com/office/powerpoint/2010/main" val="17310189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pos="69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D31065-48EE-3E44-8580-C08AEC29A78A}"/>
              </a:ext>
            </a:extLst>
          </p:cNvPr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1372" y="452672"/>
            <a:ext cx="11329259" cy="960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003087"/>
                </a:solidFill>
              </a:defRPr>
            </a:lvl1pPr>
          </a:lstStyle>
          <a:p>
            <a:r>
              <a:rPr lang="en-US" dirty="0"/>
              <a:t>Title in Open Sans, bold, size 20, left align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31372" y="1508787"/>
            <a:ext cx="11329259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input content (min. text size 16)</a:t>
            </a:r>
          </a:p>
        </p:txBody>
      </p:sp>
    </p:spTree>
    <p:extLst>
      <p:ext uri="{BB962C8B-B14F-4D97-AF65-F5344CB8AC3E}">
        <p14:creationId xmlns:p14="http://schemas.microsoft.com/office/powerpoint/2010/main" val="1731969439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Divid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15413" y="1700811"/>
            <a:ext cx="7323600" cy="415498"/>
          </a:xfrm>
        </p:spPr>
        <p:txBody>
          <a:bodyPr wrap="square" anchor="t">
            <a:spAutoFit/>
          </a:bodyPr>
          <a:lstStyle>
            <a:lvl1pPr algn="l">
              <a:defRPr sz="2000" baseline="0">
                <a:solidFill>
                  <a:srgbClr val="003087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Section header in Open Sans, bold, size 28, left align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611815"/>
      </p:ext>
    </p:extLst>
  </p:cSld>
  <p:clrMapOvr>
    <a:masterClrMapping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392500" y="2040965"/>
            <a:ext cx="5486400" cy="274320"/>
          </a:xfrm>
        </p:spPr>
        <p:txBody>
          <a:bodyPr anchor="ctr"/>
          <a:lstStyle>
            <a:lvl1pPr marL="0" indent="0">
              <a:buNone/>
              <a:defRPr sz="1125" baseline="0"/>
            </a:lvl1pPr>
          </a:lstStyle>
          <a:p>
            <a:pPr lvl="0"/>
            <a:r>
              <a:rPr lang="en-US" dirty="0"/>
              <a:t>Research Institute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392500" y="1724133"/>
            <a:ext cx="54864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125"/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392500" y="2357797"/>
            <a:ext cx="54864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125"/>
            </a:lvl1pPr>
          </a:lstStyle>
          <a:p>
            <a:pPr lvl="0"/>
            <a:r>
              <a:rPr lang="en-US" dirty="0"/>
              <a:t>Tel: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392500" y="2674627"/>
            <a:ext cx="54864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125"/>
            </a:lvl1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392500" y="1407301"/>
            <a:ext cx="54864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391477" y="4254673"/>
            <a:ext cx="5486400" cy="274320"/>
          </a:xfrm>
        </p:spPr>
        <p:txBody>
          <a:bodyPr anchor="ctr"/>
          <a:lstStyle>
            <a:lvl1pPr marL="0" indent="0">
              <a:buNone/>
              <a:defRPr sz="1125" baseline="0"/>
            </a:lvl1pPr>
          </a:lstStyle>
          <a:p>
            <a:pPr lvl="0"/>
            <a:r>
              <a:rPr lang="en-US" dirty="0"/>
              <a:t>Research Institute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391477" y="3937848"/>
            <a:ext cx="54864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125"/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91477" y="4571499"/>
            <a:ext cx="54864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125"/>
            </a:lvl1pPr>
          </a:lstStyle>
          <a:p>
            <a:pPr lvl="0"/>
            <a:r>
              <a:rPr lang="en-US" dirty="0"/>
              <a:t>Tel: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1391477" y="4888324"/>
            <a:ext cx="54864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125"/>
            </a:lvl1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1391477" y="3621023"/>
            <a:ext cx="54864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39"/>
          <p:cNvSpPr>
            <a:spLocks noGrp="1"/>
          </p:cNvSpPr>
          <p:nvPr>
            <p:ph type="body" sz="quarter" idx="31" hasCustomPrompt="1"/>
          </p:nvPr>
        </p:nvSpPr>
        <p:spPr>
          <a:xfrm>
            <a:off x="7056107" y="1407329"/>
            <a:ext cx="3657600" cy="15416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25" baseline="0"/>
            </a:lvl1pPr>
          </a:lstStyle>
          <a:p>
            <a:pPr lvl="0"/>
            <a:r>
              <a:rPr lang="en-US" dirty="0"/>
              <a:t>Insert Research Institute logo here </a:t>
            </a:r>
          </a:p>
        </p:txBody>
      </p:sp>
      <p:sp>
        <p:nvSpPr>
          <p:cNvPr id="17" name="Text Placeholder 39"/>
          <p:cNvSpPr>
            <a:spLocks noGrp="1"/>
          </p:cNvSpPr>
          <p:nvPr>
            <p:ph type="body" sz="quarter" idx="32" hasCustomPrompt="1"/>
          </p:nvPr>
        </p:nvSpPr>
        <p:spPr>
          <a:xfrm>
            <a:off x="7056107" y="3621025"/>
            <a:ext cx="3657600" cy="15416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25" baseline="0"/>
            </a:lvl1pPr>
          </a:lstStyle>
          <a:p>
            <a:pPr lvl="0"/>
            <a:r>
              <a:rPr lang="en-US" dirty="0"/>
              <a:t>Insert Research Institute logo here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5468" y="444622"/>
            <a:ext cx="1547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b="1" kern="1200" baseline="0" dirty="0">
                <a:solidFill>
                  <a:srgbClr val="003087"/>
                </a:solidFill>
                <a:latin typeface="Open Sans"/>
                <a:ea typeface="+mj-ea"/>
                <a:cs typeface="Open Sans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462624587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Back Cover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14347" y="2660917"/>
            <a:ext cx="1703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b="1" kern="1200" baseline="0" dirty="0">
                <a:solidFill>
                  <a:srgbClr val="003087"/>
                </a:solidFill>
                <a:latin typeface="Open Sans"/>
                <a:ea typeface="+mj-ea"/>
                <a:cs typeface="Open Sans"/>
              </a:rPr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75AD7-A0FE-C44E-AF02-9867EA4F9B5F}"/>
              </a:ext>
            </a:extLst>
          </p:cNvPr>
          <p:cNvSpPr/>
          <p:nvPr/>
        </p:nvSpPr>
        <p:spPr>
          <a:xfrm>
            <a:off x="6282106" y="3782579"/>
            <a:ext cx="1095172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25" b="0" kern="1200" baseline="0" dirty="0">
                <a:solidFill>
                  <a:srgbClr val="003087"/>
                </a:solidFill>
                <a:latin typeface="Open Sans"/>
                <a:ea typeface="+mj-ea"/>
                <a:cs typeface="Open Sans"/>
              </a:rPr>
              <a:t>www.a-star.edu.sg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7ABC79-F056-DF4F-8786-B9175747C5D5}"/>
              </a:ext>
            </a:extLst>
          </p:cNvPr>
          <p:cNvCxnSpPr/>
          <p:nvPr/>
        </p:nvCxnSpPr>
        <p:spPr>
          <a:xfrm>
            <a:off x="6384033" y="3717032"/>
            <a:ext cx="2400267" cy="0"/>
          </a:xfrm>
          <a:prstGeom prst="line">
            <a:avLst/>
          </a:prstGeom>
          <a:ln w="3175">
            <a:solidFill>
              <a:srgbClr val="0030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Star_Logo_RGB_LowRes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026" y="543946"/>
            <a:ext cx="2304255" cy="72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371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069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599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717" y="336607"/>
            <a:ext cx="10972800" cy="864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1E00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Content in Arial bold size 28, left aligned</a:t>
            </a:r>
            <a:endParaRPr lang="en-GB" dirty="0"/>
          </a:p>
        </p:txBody>
      </p:sp>
      <p:pic>
        <p:nvPicPr>
          <p:cNvPr id="11" name="Picture 2" descr="C:\Users\evonne-lim\Desktop\graphic elem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8" y="4509120"/>
            <a:ext cx="1609855" cy="12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evonne-lim\Desktop\graphic elem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9405" y="1337707"/>
            <a:ext cx="1609855" cy="12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871133" y="1988841"/>
            <a:ext cx="6705600" cy="365760"/>
          </a:xfrm>
        </p:spPr>
        <p:txBody>
          <a:bodyPr>
            <a:norm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Section One Header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71133" y="2649612"/>
            <a:ext cx="6705600" cy="365760"/>
          </a:xfrm>
        </p:spPr>
        <p:txBody>
          <a:bodyPr>
            <a:norm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Section Two Header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871133" y="3325872"/>
            <a:ext cx="6705600" cy="365760"/>
          </a:xfrm>
        </p:spPr>
        <p:txBody>
          <a:bodyPr>
            <a:norm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Section Three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871133" y="3992364"/>
            <a:ext cx="6705600" cy="365760"/>
          </a:xfrm>
        </p:spPr>
        <p:txBody>
          <a:bodyPr>
            <a:no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Section Four Header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8976784" y="1988840"/>
            <a:ext cx="975360" cy="365760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Page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8976784" y="2649612"/>
            <a:ext cx="975360" cy="365760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Page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8976784" y="3325872"/>
            <a:ext cx="975360" cy="365760"/>
          </a:xfrm>
        </p:spPr>
        <p:txBody>
          <a:bodyPr>
            <a:noAutofit/>
          </a:bodyPr>
          <a:lstStyle>
            <a:lvl1pPr marL="0" indent="0">
              <a:buNone/>
              <a:defRPr sz="1350" b="1" i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Page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8976784" y="3992364"/>
            <a:ext cx="975360" cy="365760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Page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1871133" y="4632325"/>
            <a:ext cx="6705600" cy="365760"/>
          </a:xfrm>
        </p:spPr>
        <p:txBody>
          <a:bodyPr>
            <a:noAutofit/>
          </a:bodyPr>
          <a:lstStyle>
            <a:lvl1pPr marL="0" indent="0">
              <a:buNone/>
              <a:defRPr sz="135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Section Five Header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8976784" y="4627736"/>
            <a:ext cx="975360" cy="365760"/>
          </a:xfrm>
        </p:spPr>
        <p:txBody>
          <a:bodyPr>
            <a:normAutofit/>
          </a:bodyPr>
          <a:lstStyle>
            <a:lvl1pPr marL="0" indent="0">
              <a:buNone/>
              <a:defRPr sz="135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56845318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6399A5-FD94-4C49-B070-DAF33E9411E9}"/>
              </a:ext>
            </a:extLst>
          </p:cNvPr>
          <p:cNvSpPr/>
          <p:nvPr userDrawn="1"/>
        </p:nvSpPr>
        <p:spPr>
          <a:xfrm>
            <a:off x="0" y="884474"/>
            <a:ext cx="12192001" cy="365125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76000">
                <a:srgbClr val="7030A0"/>
              </a:gs>
              <a:gs pos="23000">
                <a:srgbClr val="002060"/>
              </a:gs>
              <a:gs pos="100000">
                <a:srgbClr val="C00000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3F274-15A9-4506-9722-3B5CC8FB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DDB1-56A5-4501-9C85-F3315B3EDF4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5C69C-8053-422C-B8A0-A53B1D46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93E55-F569-46FB-81A7-8F71BC65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6BC2-9C0E-440C-83E7-8763211108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89F75F7-8850-41CC-8562-0988BC228084}"/>
              </a:ext>
            </a:extLst>
          </p:cNvPr>
          <p:cNvSpPr txBox="1">
            <a:spLocks/>
          </p:cNvSpPr>
          <p:nvPr userDrawn="1"/>
        </p:nvSpPr>
        <p:spPr>
          <a:xfrm>
            <a:off x="384695" y="125655"/>
            <a:ext cx="11441391" cy="758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8" name="Gruppo 131">
            <a:extLst>
              <a:ext uri="{FF2B5EF4-FFF2-40B4-BE49-F238E27FC236}">
                <a16:creationId xmlns:a16="http://schemas.microsoft.com/office/drawing/2014/main" id="{6FB11C26-C4E2-40B8-B7B7-1C370D764996}"/>
              </a:ext>
            </a:extLst>
          </p:cNvPr>
          <p:cNvGrpSpPr/>
          <p:nvPr userDrawn="1"/>
        </p:nvGrpSpPr>
        <p:grpSpPr>
          <a:xfrm>
            <a:off x="114652" y="902837"/>
            <a:ext cx="12048863" cy="162527"/>
            <a:chOff x="1218340" y="275867"/>
            <a:chExt cx="17715122" cy="567843"/>
          </a:xfrm>
        </p:grpSpPr>
        <p:cxnSp>
          <p:nvCxnSpPr>
            <p:cNvPr id="9" name="Connettore 1 132">
              <a:extLst>
                <a:ext uri="{FF2B5EF4-FFF2-40B4-BE49-F238E27FC236}">
                  <a16:creationId xmlns:a16="http://schemas.microsoft.com/office/drawing/2014/main" id="{C0655666-4FF8-4D43-8CDD-9F23513F8425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33">
              <a:extLst>
                <a:ext uri="{FF2B5EF4-FFF2-40B4-BE49-F238E27FC236}">
                  <a16:creationId xmlns:a16="http://schemas.microsoft.com/office/drawing/2014/main" id="{41582031-BA4D-4C2E-9593-A10F0726699B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34">
              <a:extLst>
                <a:ext uri="{FF2B5EF4-FFF2-40B4-BE49-F238E27FC236}">
                  <a16:creationId xmlns:a16="http://schemas.microsoft.com/office/drawing/2014/main" id="{C60CB583-7714-43D4-B161-521D2E4A660E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35">
              <a:extLst>
                <a:ext uri="{FF2B5EF4-FFF2-40B4-BE49-F238E27FC236}">
                  <a16:creationId xmlns:a16="http://schemas.microsoft.com/office/drawing/2014/main" id="{344A78B1-49ED-4FF5-9EE4-699F67F60C13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36">
              <a:extLst>
                <a:ext uri="{FF2B5EF4-FFF2-40B4-BE49-F238E27FC236}">
                  <a16:creationId xmlns:a16="http://schemas.microsoft.com/office/drawing/2014/main" id="{CAFA026D-DB65-448A-B2B2-F9F326BA1C78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7">
              <a:extLst>
                <a:ext uri="{FF2B5EF4-FFF2-40B4-BE49-F238E27FC236}">
                  <a16:creationId xmlns:a16="http://schemas.microsoft.com/office/drawing/2014/main" id="{534AE22E-02AD-4718-8C54-48A8720DE324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38">
              <a:extLst>
                <a:ext uri="{FF2B5EF4-FFF2-40B4-BE49-F238E27FC236}">
                  <a16:creationId xmlns:a16="http://schemas.microsoft.com/office/drawing/2014/main" id="{08792EFD-1AE7-4852-BD40-031F1B0E2D0C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39">
              <a:extLst>
                <a:ext uri="{FF2B5EF4-FFF2-40B4-BE49-F238E27FC236}">
                  <a16:creationId xmlns:a16="http://schemas.microsoft.com/office/drawing/2014/main" id="{A636202D-0E43-42C2-B692-C21A98C3963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40">
              <a:extLst>
                <a:ext uri="{FF2B5EF4-FFF2-40B4-BE49-F238E27FC236}">
                  <a16:creationId xmlns:a16="http://schemas.microsoft.com/office/drawing/2014/main" id="{828CA92D-6E4B-459B-8FD0-31908323DE72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41">
              <a:extLst>
                <a:ext uri="{FF2B5EF4-FFF2-40B4-BE49-F238E27FC236}">
                  <a16:creationId xmlns:a16="http://schemas.microsoft.com/office/drawing/2014/main" id="{51EBC3C2-F9CA-4EEB-8717-A4E4AD8433D9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42">
              <a:extLst>
                <a:ext uri="{FF2B5EF4-FFF2-40B4-BE49-F238E27FC236}">
                  <a16:creationId xmlns:a16="http://schemas.microsoft.com/office/drawing/2014/main" id="{B8272724-F4F9-4C84-8898-11DFDEBB73D0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43">
              <a:extLst>
                <a:ext uri="{FF2B5EF4-FFF2-40B4-BE49-F238E27FC236}">
                  <a16:creationId xmlns:a16="http://schemas.microsoft.com/office/drawing/2014/main" id="{E86F9A86-81AC-4F57-AD85-30E7DA88B58F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44">
              <a:extLst>
                <a:ext uri="{FF2B5EF4-FFF2-40B4-BE49-F238E27FC236}">
                  <a16:creationId xmlns:a16="http://schemas.microsoft.com/office/drawing/2014/main" id="{377A07B1-C042-46F0-8D85-58D9DCDD41C9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45">
              <a:extLst>
                <a:ext uri="{FF2B5EF4-FFF2-40B4-BE49-F238E27FC236}">
                  <a16:creationId xmlns:a16="http://schemas.microsoft.com/office/drawing/2014/main" id="{C5D89F30-4AB8-42C2-AB79-C3FC24115629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46">
              <a:extLst>
                <a:ext uri="{FF2B5EF4-FFF2-40B4-BE49-F238E27FC236}">
                  <a16:creationId xmlns:a16="http://schemas.microsoft.com/office/drawing/2014/main" id="{4CD1FBA0-9DA7-4EF5-A30A-36D383782750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47">
              <a:extLst>
                <a:ext uri="{FF2B5EF4-FFF2-40B4-BE49-F238E27FC236}">
                  <a16:creationId xmlns:a16="http://schemas.microsoft.com/office/drawing/2014/main" id="{3321CF4C-4DDB-45EE-8306-60DBBF858E6E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48">
              <a:extLst>
                <a:ext uri="{FF2B5EF4-FFF2-40B4-BE49-F238E27FC236}">
                  <a16:creationId xmlns:a16="http://schemas.microsoft.com/office/drawing/2014/main" id="{405642D8-25BE-4DE2-A320-FB515DF15437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49">
              <a:extLst>
                <a:ext uri="{FF2B5EF4-FFF2-40B4-BE49-F238E27FC236}">
                  <a16:creationId xmlns:a16="http://schemas.microsoft.com/office/drawing/2014/main" id="{A9B5A975-C511-4B6C-8BF5-BF2331E6021A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50">
              <a:extLst>
                <a:ext uri="{FF2B5EF4-FFF2-40B4-BE49-F238E27FC236}">
                  <a16:creationId xmlns:a16="http://schemas.microsoft.com/office/drawing/2014/main" id="{830A3FE0-BE08-4562-929B-46F70931E72D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51">
              <a:extLst>
                <a:ext uri="{FF2B5EF4-FFF2-40B4-BE49-F238E27FC236}">
                  <a16:creationId xmlns:a16="http://schemas.microsoft.com/office/drawing/2014/main" id="{50061F46-CA0A-4668-8BA0-4BB0094D7119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52">
              <a:extLst>
                <a:ext uri="{FF2B5EF4-FFF2-40B4-BE49-F238E27FC236}">
                  <a16:creationId xmlns:a16="http://schemas.microsoft.com/office/drawing/2014/main" id="{E6851ABA-8AAE-4A44-90B9-F57F1A68BBD5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53">
              <a:extLst>
                <a:ext uri="{FF2B5EF4-FFF2-40B4-BE49-F238E27FC236}">
                  <a16:creationId xmlns:a16="http://schemas.microsoft.com/office/drawing/2014/main" id="{2E921578-8123-4FDD-B097-3E8D0FAABFA1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54">
              <a:extLst>
                <a:ext uri="{FF2B5EF4-FFF2-40B4-BE49-F238E27FC236}">
                  <a16:creationId xmlns:a16="http://schemas.microsoft.com/office/drawing/2014/main" id="{EDDBC52A-BF27-4E3C-A82E-8B56B7A3F17E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55">
              <a:extLst>
                <a:ext uri="{FF2B5EF4-FFF2-40B4-BE49-F238E27FC236}">
                  <a16:creationId xmlns:a16="http://schemas.microsoft.com/office/drawing/2014/main" id="{EAED911D-39C8-43A1-9D58-B752E1C62AF8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56">
              <a:extLst>
                <a:ext uri="{FF2B5EF4-FFF2-40B4-BE49-F238E27FC236}">
                  <a16:creationId xmlns:a16="http://schemas.microsoft.com/office/drawing/2014/main" id="{86F24372-068C-4ECA-97DF-9B8BB024945B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57">
              <a:extLst>
                <a:ext uri="{FF2B5EF4-FFF2-40B4-BE49-F238E27FC236}">
                  <a16:creationId xmlns:a16="http://schemas.microsoft.com/office/drawing/2014/main" id="{1C5C7B5B-36AB-4C2A-87B2-66D68571B98C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58">
              <a:extLst>
                <a:ext uri="{FF2B5EF4-FFF2-40B4-BE49-F238E27FC236}">
                  <a16:creationId xmlns:a16="http://schemas.microsoft.com/office/drawing/2014/main" id="{DE09C23A-6E9E-4B3D-8D3B-D4DE98D52F88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59">
              <a:extLst>
                <a:ext uri="{FF2B5EF4-FFF2-40B4-BE49-F238E27FC236}">
                  <a16:creationId xmlns:a16="http://schemas.microsoft.com/office/drawing/2014/main" id="{D997D442-FB9C-4F27-BFB8-D8750B0118BD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60">
              <a:extLst>
                <a:ext uri="{FF2B5EF4-FFF2-40B4-BE49-F238E27FC236}">
                  <a16:creationId xmlns:a16="http://schemas.microsoft.com/office/drawing/2014/main" id="{6B3CFE14-2B68-400D-AAA1-B327B0DF1850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61">
              <a:extLst>
                <a:ext uri="{FF2B5EF4-FFF2-40B4-BE49-F238E27FC236}">
                  <a16:creationId xmlns:a16="http://schemas.microsoft.com/office/drawing/2014/main" id="{24110B5F-851B-465B-9BC0-6B55ABB48A72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62">
              <a:extLst>
                <a:ext uri="{FF2B5EF4-FFF2-40B4-BE49-F238E27FC236}">
                  <a16:creationId xmlns:a16="http://schemas.microsoft.com/office/drawing/2014/main" id="{81C16BBB-805A-4438-85B7-1118B483819D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163">
              <a:extLst>
                <a:ext uri="{FF2B5EF4-FFF2-40B4-BE49-F238E27FC236}">
                  <a16:creationId xmlns:a16="http://schemas.microsoft.com/office/drawing/2014/main" id="{490B2443-C04F-4268-9B49-32275D7FF72A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164">
              <a:extLst>
                <a:ext uri="{FF2B5EF4-FFF2-40B4-BE49-F238E27FC236}">
                  <a16:creationId xmlns:a16="http://schemas.microsoft.com/office/drawing/2014/main" id="{A948733A-341C-46FA-A49F-6E37E5D2B18C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165">
              <a:extLst>
                <a:ext uri="{FF2B5EF4-FFF2-40B4-BE49-F238E27FC236}">
                  <a16:creationId xmlns:a16="http://schemas.microsoft.com/office/drawing/2014/main" id="{13E1C4BB-5DE3-4AC3-AF62-064A752F77E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166">
              <a:extLst>
                <a:ext uri="{FF2B5EF4-FFF2-40B4-BE49-F238E27FC236}">
                  <a16:creationId xmlns:a16="http://schemas.microsoft.com/office/drawing/2014/main" id="{3E0144D5-0EF7-4A71-8FE0-1237AF4FB5AF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167">
              <a:extLst>
                <a:ext uri="{FF2B5EF4-FFF2-40B4-BE49-F238E27FC236}">
                  <a16:creationId xmlns:a16="http://schemas.microsoft.com/office/drawing/2014/main" id="{3D571419-7955-4EFD-9513-9B4EE4DDFDF8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168">
              <a:extLst>
                <a:ext uri="{FF2B5EF4-FFF2-40B4-BE49-F238E27FC236}">
                  <a16:creationId xmlns:a16="http://schemas.microsoft.com/office/drawing/2014/main" id="{6AA65C1E-D372-4CC2-BD4E-122DFADB4D71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169">
              <a:extLst>
                <a:ext uri="{FF2B5EF4-FFF2-40B4-BE49-F238E27FC236}">
                  <a16:creationId xmlns:a16="http://schemas.microsoft.com/office/drawing/2014/main" id="{A49D7B94-833F-4152-96E4-3454185A9060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170">
              <a:extLst>
                <a:ext uri="{FF2B5EF4-FFF2-40B4-BE49-F238E27FC236}">
                  <a16:creationId xmlns:a16="http://schemas.microsoft.com/office/drawing/2014/main" id="{9767E043-E3D9-4080-A6AD-10CCF0E8E389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171">
              <a:extLst>
                <a:ext uri="{FF2B5EF4-FFF2-40B4-BE49-F238E27FC236}">
                  <a16:creationId xmlns:a16="http://schemas.microsoft.com/office/drawing/2014/main" id="{A2176E85-CBDA-433A-869A-98E2B429DCF1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172">
              <a:extLst>
                <a:ext uri="{FF2B5EF4-FFF2-40B4-BE49-F238E27FC236}">
                  <a16:creationId xmlns:a16="http://schemas.microsoft.com/office/drawing/2014/main" id="{AFCA8EFA-D962-4552-B121-5EB758F41FEC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173">
              <a:extLst>
                <a:ext uri="{FF2B5EF4-FFF2-40B4-BE49-F238E27FC236}">
                  <a16:creationId xmlns:a16="http://schemas.microsoft.com/office/drawing/2014/main" id="{2C3CDBB6-4620-4F98-9366-412C936EAFAA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174">
              <a:extLst>
                <a:ext uri="{FF2B5EF4-FFF2-40B4-BE49-F238E27FC236}">
                  <a16:creationId xmlns:a16="http://schemas.microsoft.com/office/drawing/2014/main" id="{E3C04D3F-7856-4AE7-819E-5ED0FFC12A75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175">
              <a:extLst>
                <a:ext uri="{FF2B5EF4-FFF2-40B4-BE49-F238E27FC236}">
                  <a16:creationId xmlns:a16="http://schemas.microsoft.com/office/drawing/2014/main" id="{CEA5CE00-4A9E-4CE6-B8EB-968D92816861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176">
              <a:extLst>
                <a:ext uri="{FF2B5EF4-FFF2-40B4-BE49-F238E27FC236}">
                  <a16:creationId xmlns:a16="http://schemas.microsoft.com/office/drawing/2014/main" id="{B18BF777-9F43-42E4-B876-6791C4C17AD1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177">
              <a:extLst>
                <a:ext uri="{FF2B5EF4-FFF2-40B4-BE49-F238E27FC236}">
                  <a16:creationId xmlns:a16="http://schemas.microsoft.com/office/drawing/2014/main" id="{0E9F446D-2F96-4A35-B2D9-8CFCB0D22B6C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178">
              <a:extLst>
                <a:ext uri="{FF2B5EF4-FFF2-40B4-BE49-F238E27FC236}">
                  <a16:creationId xmlns:a16="http://schemas.microsoft.com/office/drawing/2014/main" id="{C470A679-70FD-47CF-92F7-10A6BC61C6BB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179">
              <a:extLst>
                <a:ext uri="{FF2B5EF4-FFF2-40B4-BE49-F238E27FC236}">
                  <a16:creationId xmlns:a16="http://schemas.microsoft.com/office/drawing/2014/main" id="{687023BA-A30B-4FE2-BFCA-C9D20D4483B3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180">
              <a:extLst>
                <a:ext uri="{FF2B5EF4-FFF2-40B4-BE49-F238E27FC236}">
                  <a16:creationId xmlns:a16="http://schemas.microsoft.com/office/drawing/2014/main" id="{B37714D8-2AF6-4757-A1B9-29C441513052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181">
              <a:extLst>
                <a:ext uri="{FF2B5EF4-FFF2-40B4-BE49-F238E27FC236}">
                  <a16:creationId xmlns:a16="http://schemas.microsoft.com/office/drawing/2014/main" id="{F7D81B5C-0918-4CF0-9019-DDDE5513A452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182">
              <a:extLst>
                <a:ext uri="{FF2B5EF4-FFF2-40B4-BE49-F238E27FC236}">
                  <a16:creationId xmlns:a16="http://schemas.microsoft.com/office/drawing/2014/main" id="{D7A0C3FD-857D-4AB5-9A50-7D01DCB5122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183">
              <a:extLst>
                <a:ext uri="{FF2B5EF4-FFF2-40B4-BE49-F238E27FC236}">
                  <a16:creationId xmlns:a16="http://schemas.microsoft.com/office/drawing/2014/main" id="{7C3DFA1F-71D5-4D28-8880-5F964E625F33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184">
              <a:extLst>
                <a:ext uri="{FF2B5EF4-FFF2-40B4-BE49-F238E27FC236}">
                  <a16:creationId xmlns:a16="http://schemas.microsoft.com/office/drawing/2014/main" id="{09AB90E5-C7A5-403E-AAC2-BEF753AE6A2B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185">
              <a:extLst>
                <a:ext uri="{FF2B5EF4-FFF2-40B4-BE49-F238E27FC236}">
                  <a16:creationId xmlns:a16="http://schemas.microsoft.com/office/drawing/2014/main" id="{8CCAFB49-FD8C-4952-8B22-7EE8FED9458F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186">
              <a:extLst>
                <a:ext uri="{FF2B5EF4-FFF2-40B4-BE49-F238E27FC236}">
                  <a16:creationId xmlns:a16="http://schemas.microsoft.com/office/drawing/2014/main" id="{83FC0BC1-BECA-4D7E-8DAE-160DA7BE1245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187">
              <a:extLst>
                <a:ext uri="{FF2B5EF4-FFF2-40B4-BE49-F238E27FC236}">
                  <a16:creationId xmlns:a16="http://schemas.microsoft.com/office/drawing/2014/main" id="{8D9E1A31-9632-4DD6-B910-20EFAEEB69A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188">
              <a:extLst>
                <a:ext uri="{FF2B5EF4-FFF2-40B4-BE49-F238E27FC236}">
                  <a16:creationId xmlns:a16="http://schemas.microsoft.com/office/drawing/2014/main" id="{B2F45C5F-D161-4CAA-82BE-98AC9699E793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189">
              <a:extLst>
                <a:ext uri="{FF2B5EF4-FFF2-40B4-BE49-F238E27FC236}">
                  <a16:creationId xmlns:a16="http://schemas.microsoft.com/office/drawing/2014/main" id="{7B766103-4135-4C4F-ADC6-A7E534D68622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190">
              <a:extLst>
                <a:ext uri="{FF2B5EF4-FFF2-40B4-BE49-F238E27FC236}">
                  <a16:creationId xmlns:a16="http://schemas.microsoft.com/office/drawing/2014/main" id="{34B0342F-1366-41E2-9D2C-69078808D336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191">
              <a:extLst>
                <a:ext uri="{FF2B5EF4-FFF2-40B4-BE49-F238E27FC236}">
                  <a16:creationId xmlns:a16="http://schemas.microsoft.com/office/drawing/2014/main" id="{A855E88B-56C4-4B9E-A846-2D17168FF316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192">
              <a:extLst>
                <a:ext uri="{FF2B5EF4-FFF2-40B4-BE49-F238E27FC236}">
                  <a16:creationId xmlns:a16="http://schemas.microsoft.com/office/drawing/2014/main" id="{71EFF2BB-D1B9-41B7-85A4-CF8184FD6BB4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193">
              <a:extLst>
                <a:ext uri="{FF2B5EF4-FFF2-40B4-BE49-F238E27FC236}">
                  <a16:creationId xmlns:a16="http://schemas.microsoft.com/office/drawing/2014/main" id="{893F3930-A701-4139-A9A3-1156D358181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194">
              <a:extLst>
                <a:ext uri="{FF2B5EF4-FFF2-40B4-BE49-F238E27FC236}">
                  <a16:creationId xmlns:a16="http://schemas.microsoft.com/office/drawing/2014/main" id="{1788C157-3FD8-4670-8407-31728F6D8695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195">
              <a:extLst>
                <a:ext uri="{FF2B5EF4-FFF2-40B4-BE49-F238E27FC236}">
                  <a16:creationId xmlns:a16="http://schemas.microsoft.com/office/drawing/2014/main" id="{06872DB3-6563-4ECF-97C1-62362C0CFEE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196">
              <a:extLst>
                <a:ext uri="{FF2B5EF4-FFF2-40B4-BE49-F238E27FC236}">
                  <a16:creationId xmlns:a16="http://schemas.microsoft.com/office/drawing/2014/main" id="{2E370A6D-CFEC-40BF-AABA-213CA7B0A968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197">
              <a:extLst>
                <a:ext uri="{FF2B5EF4-FFF2-40B4-BE49-F238E27FC236}">
                  <a16:creationId xmlns:a16="http://schemas.microsoft.com/office/drawing/2014/main" id="{9E567893-547F-495B-96A9-B41A30F0C593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198">
              <a:extLst>
                <a:ext uri="{FF2B5EF4-FFF2-40B4-BE49-F238E27FC236}">
                  <a16:creationId xmlns:a16="http://schemas.microsoft.com/office/drawing/2014/main" id="{F65C91C0-23B2-45ED-A307-028E19555710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199">
              <a:extLst>
                <a:ext uri="{FF2B5EF4-FFF2-40B4-BE49-F238E27FC236}">
                  <a16:creationId xmlns:a16="http://schemas.microsoft.com/office/drawing/2014/main" id="{81AA578C-4CD3-4188-8B1A-4AD8C004015C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00">
              <a:extLst>
                <a:ext uri="{FF2B5EF4-FFF2-40B4-BE49-F238E27FC236}">
                  <a16:creationId xmlns:a16="http://schemas.microsoft.com/office/drawing/2014/main" id="{CD85DA4F-6CD5-4E53-A6FB-30DD49DC6BA0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01">
              <a:extLst>
                <a:ext uri="{FF2B5EF4-FFF2-40B4-BE49-F238E27FC236}">
                  <a16:creationId xmlns:a16="http://schemas.microsoft.com/office/drawing/2014/main" id="{B3590990-ECB3-4D3A-9BA2-030E22194410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02">
              <a:extLst>
                <a:ext uri="{FF2B5EF4-FFF2-40B4-BE49-F238E27FC236}">
                  <a16:creationId xmlns:a16="http://schemas.microsoft.com/office/drawing/2014/main" id="{AEEB6A08-C0FF-47A5-A423-55495585283A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03">
              <a:extLst>
                <a:ext uri="{FF2B5EF4-FFF2-40B4-BE49-F238E27FC236}">
                  <a16:creationId xmlns:a16="http://schemas.microsoft.com/office/drawing/2014/main" id="{992D025B-8256-46BB-8BCA-5F4ED3D1FCBE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04">
              <a:extLst>
                <a:ext uri="{FF2B5EF4-FFF2-40B4-BE49-F238E27FC236}">
                  <a16:creationId xmlns:a16="http://schemas.microsoft.com/office/drawing/2014/main" id="{F72F31A0-6B78-49DA-AB8D-FF15435AA600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05">
              <a:extLst>
                <a:ext uri="{FF2B5EF4-FFF2-40B4-BE49-F238E27FC236}">
                  <a16:creationId xmlns:a16="http://schemas.microsoft.com/office/drawing/2014/main" id="{33FC2DF7-F185-49AC-8EB3-BF67F7AB723B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06">
              <a:extLst>
                <a:ext uri="{FF2B5EF4-FFF2-40B4-BE49-F238E27FC236}">
                  <a16:creationId xmlns:a16="http://schemas.microsoft.com/office/drawing/2014/main" id="{172CF1C1-FB44-46D6-B62B-F71E4993058D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07">
              <a:extLst>
                <a:ext uri="{FF2B5EF4-FFF2-40B4-BE49-F238E27FC236}">
                  <a16:creationId xmlns:a16="http://schemas.microsoft.com/office/drawing/2014/main" id="{834A8381-849D-40A1-AF1C-388A8DD3CB01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08">
              <a:extLst>
                <a:ext uri="{FF2B5EF4-FFF2-40B4-BE49-F238E27FC236}">
                  <a16:creationId xmlns:a16="http://schemas.microsoft.com/office/drawing/2014/main" id="{736EB7BF-0FDE-45E9-B812-67992BEED581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09">
              <a:extLst>
                <a:ext uri="{FF2B5EF4-FFF2-40B4-BE49-F238E27FC236}">
                  <a16:creationId xmlns:a16="http://schemas.microsoft.com/office/drawing/2014/main" id="{75271D97-6011-485E-B288-6121D3DAD2FF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10">
              <a:extLst>
                <a:ext uri="{FF2B5EF4-FFF2-40B4-BE49-F238E27FC236}">
                  <a16:creationId xmlns:a16="http://schemas.microsoft.com/office/drawing/2014/main" id="{96ECE21E-7049-408B-8386-23BF46C5A999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11">
              <a:extLst>
                <a:ext uri="{FF2B5EF4-FFF2-40B4-BE49-F238E27FC236}">
                  <a16:creationId xmlns:a16="http://schemas.microsoft.com/office/drawing/2014/main" id="{29FEEEEC-5249-4739-9A67-58397054B977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12">
              <a:extLst>
                <a:ext uri="{FF2B5EF4-FFF2-40B4-BE49-F238E27FC236}">
                  <a16:creationId xmlns:a16="http://schemas.microsoft.com/office/drawing/2014/main" id="{8611264C-7E89-4758-BC3F-8F53D58829B7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13">
              <a:extLst>
                <a:ext uri="{FF2B5EF4-FFF2-40B4-BE49-F238E27FC236}">
                  <a16:creationId xmlns:a16="http://schemas.microsoft.com/office/drawing/2014/main" id="{719966B4-9F46-4710-9354-208035AC276A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14">
              <a:extLst>
                <a:ext uri="{FF2B5EF4-FFF2-40B4-BE49-F238E27FC236}">
                  <a16:creationId xmlns:a16="http://schemas.microsoft.com/office/drawing/2014/main" id="{0A4BA5ED-9B5D-44D4-B254-0C5AD7C4F48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15">
              <a:extLst>
                <a:ext uri="{FF2B5EF4-FFF2-40B4-BE49-F238E27FC236}">
                  <a16:creationId xmlns:a16="http://schemas.microsoft.com/office/drawing/2014/main" id="{DFC0218E-90DF-4A01-8E68-6CDAF89015C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16">
              <a:extLst>
                <a:ext uri="{FF2B5EF4-FFF2-40B4-BE49-F238E27FC236}">
                  <a16:creationId xmlns:a16="http://schemas.microsoft.com/office/drawing/2014/main" id="{E4844BAB-32B5-419A-B61E-C8592701368F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17">
              <a:extLst>
                <a:ext uri="{FF2B5EF4-FFF2-40B4-BE49-F238E27FC236}">
                  <a16:creationId xmlns:a16="http://schemas.microsoft.com/office/drawing/2014/main" id="{7071212B-0848-40F6-A428-E9B56291D63A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18">
              <a:extLst>
                <a:ext uri="{FF2B5EF4-FFF2-40B4-BE49-F238E27FC236}">
                  <a16:creationId xmlns:a16="http://schemas.microsoft.com/office/drawing/2014/main" id="{CC783CE3-8BF9-4C2B-97F7-ACE7758A9564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19">
              <a:extLst>
                <a:ext uri="{FF2B5EF4-FFF2-40B4-BE49-F238E27FC236}">
                  <a16:creationId xmlns:a16="http://schemas.microsoft.com/office/drawing/2014/main" id="{EE37797A-81F6-4748-9ED1-DEE5DD5EEF24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20">
              <a:extLst>
                <a:ext uri="{FF2B5EF4-FFF2-40B4-BE49-F238E27FC236}">
                  <a16:creationId xmlns:a16="http://schemas.microsoft.com/office/drawing/2014/main" id="{679AA48A-0041-4035-9639-2EF94B036CE2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21">
              <a:extLst>
                <a:ext uri="{FF2B5EF4-FFF2-40B4-BE49-F238E27FC236}">
                  <a16:creationId xmlns:a16="http://schemas.microsoft.com/office/drawing/2014/main" id="{FE9D3D68-2019-4B90-A12F-957FA18E8D63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22">
              <a:extLst>
                <a:ext uri="{FF2B5EF4-FFF2-40B4-BE49-F238E27FC236}">
                  <a16:creationId xmlns:a16="http://schemas.microsoft.com/office/drawing/2014/main" id="{C69C383D-F010-4BC9-9B8B-944A1DA1160C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23">
              <a:extLst>
                <a:ext uri="{FF2B5EF4-FFF2-40B4-BE49-F238E27FC236}">
                  <a16:creationId xmlns:a16="http://schemas.microsoft.com/office/drawing/2014/main" id="{8FEC94DF-5E52-402B-93DD-3796EE24792B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24">
              <a:extLst>
                <a:ext uri="{FF2B5EF4-FFF2-40B4-BE49-F238E27FC236}">
                  <a16:creationId xmlns:a16="http://schemas.microsoft.com/office/drawing/2014/main" id="{F34BD9B4-AE85-4025-922C-101D9310D9F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25">
              <a:extLst>
                <a:ext uri="{FF2B5EF4-FFF2-40B4-BE49-F238E27FC236}">
                  <a16:creationId xmlns:a16="http://schemas.microsoft.com/office/drawing/2014/main" id="{3213BEFE-04AD-4759-9703-4E74AC549FE7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26">
              <a:extLst>
                <a:ext uri="{FF2B5EF4-FFF2-40B4-BE49-F238E27FC236}">
                  <a16:creationId xmlns:a16="http://schemas.microsoft.com/office/drawing/2014/main" id="{4C33D8A7-7141-4AD1-A56C-E0D4827D1A7B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27">
              <a:extLst>
                <a:ext uri="{FF2B5EF4-FFF2-40B4-BE49-F238E27FC236}">
                  <a16:creationId xmlns:a16="http://schemas.microsoft.com/office/drawing/2014/main" id="{BE212E49-2D89-4551-856D-EA6DDD32A195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28">
              <a:extLst>
                <a:ext uri="{FF2B5EF4-FFF2-40B4-BE49-F238E27FC236}">
                  <a16:creationId xmlns:a16="http://schemas.microsoft.com/office/drawing/2014/main" id="{9DC5C060-D6FE-4330-B833-42B64F11C896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29">
              <a:extLst>
                <a:ext uri="{FF2B5EF4-FFF2-40B4-BE49-F238E27FC236}">
                  <a16:creationId xmlns:a16="http://schemas.microsoft.com/office/drawing/2014/main" id="{F2928E15-580F-4763-BCCD-E55011F217CE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30">
              <a:extLst>
                <a:ext uri="{FF2B5EF4-FFF2-40B4-BE49-F238E27FC236}">
                  <a16:creationId xmlns:a16="http://schemas.microsoft.com/office/drawing/2014/main" id="{A296C1F6-A3D2-49AA-9EBC-5589F746411B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31">
              <a:extLst>
                <a:ext uri="{FF2B5EF4-FFF2-40B4-BE49-F238E27FC236}">
                  <a16:creationId xmlns:a16="http://schemas.microsoft.com/office/drawing/2014/main" id="{65528FBE-EC05-40DA-ACA6-5BF4D5BE467A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32">
              <a:extLst>
                <a:ext uri="{FF2B5EF4-FFF2-40B4-BE49-F238E27FC236}">
                  <a16:creationId xmlns:a16="http://schemas.microsoft.com/office/drawing/2014/main" id="{D3D35BA2-3B43-4DDD-B70D-1E578114BE25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33">
              <a:extLst>
                <a:ext uri="{FF2B5EF4-FFF2-40B4-BE49-F238E27FC236}">
                  <a16:creationId xmlns:a16="http://schemas.microsoft.com/office/drawing/2014/main" id="{5485F41C-5A47-4E87-AC85-D6620A0B20F4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34">
              <a:extLst>
                <a:ext uri="{FF2B5EF4-FFF2-40B4-BE49-F238E27FC236}">
                  <a16:creationId xmlns:a16="http://schemas.microsoft.com/office/drawing/2014/main" id="{35F53FC5-6F79-4F3C-B6AF-1E60A7633F28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35">
              <a:extLst>
                <a:ext uri="{FF2B5EF4-FFF2-40B4-BE49-F238E27FC236}">
                  <a16:creationId xmlns:a16="http://schemas.microsoft.com/office/drawing/2014/main" id="{2A4469A0-3AAF-40FA-99E2-09815B970887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36">
              <a:extLst>
                <a:ext uri="{FF2B5EF4-FFF2-40B4-BE49-F238E27FC236}">
                  <a16:creationId xmlns:a16="http://schemas.microsoft.com/office/drawing/2014/main" id="{370B5AD9-B3D9-4730-B710-DD7499B6998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37">
              <a:extLst>
                <a:ext uri="{FF2B5EF4-FFF2-40B4-BE49-F238E27FC236}">
                  <a16:creationId xmlns:a16="http://schemas.microsoft.com/office/drawing/2014/main" id="{FFBF58BA-30CB-4150-8608-8B87489CF958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38">
              <a:extLst>
                <a:ext uri="{FF2B5EF4-FFF2-40B4-BE49-F238E27FC236}">
                  <a16:creationId xmlns:a16="http://schemas.microsoft.com/office/drawing/2014/main" id="{9C18D431-4A65-4AB7-A8D4-97AF002E6F4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39">
              <a:extLst>
                <a:ext uri="{FF2B5EF4-FFF2-40B4-BE49-F238E27FC236}">
                  <a16:creationId xmlns:a16="http://schemas.microsoft.com/office/drawing/2014/main" id="{6E6FFDFC-F598-4041-B4B3-D6E44CC053C1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40">
              <a:extLst>
                <a:ext uri="{FF2B5EF4-FFF2-40B4-BE49-F238E27FC236}">
                  <a16:creationId xmlns:a16="http://schemas.microsoft.com/office/drawing/2014/main" id="{4B4F60C5-7B09-4BA1-8E81-788609C59D3F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41">
              <a:extLst>
                <a:ext uri="{FF2B5EF4-FFF2-40B4-BE49-F238E27FC236}">
                  <a16:creationId xmlns:a16="http://schemas.microsoft.com/office/drawing/2014/main" id="{7B6F002A-B1CF-4A14-9503-FF4E543AFD1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42">
              <a:extLst>
                <a:ext uri="{FF2B5EF4-FFF2-40B4-BE49-F238E27FC236}">
                  <a16:creationId xmlns:a16="http://schemas.microsoft.com/office/drawing/2014/main" id="{9E96A982-2217-4CF9-9FB1-9467D05F4DE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43">
              <a:extLst>
                <a:ext uri="{FF2B5EF4-FFF2-40B4-BE49-F238E27FC236}">
                  <a16:creationId xmlns:a16="http://schemas.microsoft.com/office/drawing/2014/main" id="{786122FC-BB16-4498-B5DB-1BA1E177BD2C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44">
              <a:extLst>
                <a:ext uri="{FF2B5EF4-FFF2-40B4-BE49-F238E27FC236}">
                  <a16:creationId xmlns:a16="http://schemas.microsoft.com/office/drawing/2014/main" id="{5059195A-BC59-407B-9C9E-A870F36CAE60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45">
              <a:extLst>
                <a:ext uri="{FF2B5EF4-FFF2-40B4-BE49-F238E27FC236}">
                  <a16:creationId xmlns:a16="http://schemas.microsoft.com/office/drawing/2014/main" id="{1505835D-BCB5-4A42-8C4D-1CBE1A089AF4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46">
              <a:extLst>
                <a:ext uri="{FF2B5EF4-FFF2-40B4-BE49-F238E27FC236}">
                  <a16:creationId xmlns:a16="http://schemas.microsoft.com/office/drawing/2014/main" id="{8A56BFF9-B773-4E69-B88C-9B6D6807E3A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47">
              <a:extLst>
                <a:ext uri="{FF2B5EF4-FFF2-40B4-BE49-F238E27FC236}">
                  <a16:creationId xmlns:a16="http://schemas.microsoft.com/office/drawing/2014/main" id="{69413F25-FBEC-4F01-96B0-3D3F29980C5F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48">
              <a:extLst>
                <a:ext uri="{FF2B5EF4-FFF2-40B4-BE49-F238E27FC236}">
                  <a16:creationId xmlns:a16="http://schemas.microsoft.com/office/drawing/2014/main" id="{CEA9AD73-2E62-4A63-9A3A-CECCDF20DB4E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49">
              <a:extLst>
                <a:ext uri="{FF2B5EF4-FFF2-40B4-BE49-F238E27FC236}">
                  <a16:creationId xmlns:a16="http://schemas.microsoft.com/office/drawing/2014/main" id="{65DD0CE7-E02F-4590-AB4A-495A0408C7D1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50">
              <a:extLst>
                <a:ext uri="{FF2B5EF4-FFF2-40B4-BE49-F238E27FC236}">
                  <a16:creationId xmlns:a16="http://schemas.microsoft.com/office/drawing/2014/main" id="{E838F06E-507C-4601-ACB0-EA358AEB34A9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51">
              <a:extLst>
                <a:ext uri="{FF2B5EF4-FFF2-40B4-BE49-F238E27FC236}">
                  <a16:creationId xmlns:a16="http://schemas.microsoft.com/office/drawing/2014/main" id="{77B9FEAC-A690-4134-85F1-BE8F1F978FE1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2C45AB6F-529C-46E8-8731-8CB8E012BC76}"/>
              </a:ext>
            </a:extLst>
          </p:cNvPr>
          <p:cNvSpPr txBox="1"/>
          <p:nvPr userDrawn="1"/>
        </p:nvSpPr>
        <p:spPr>
          <a:xfrm>
            <a:off x="11201647" y="309611"/>
            <a:ext cx="659005" cy="33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D9A95F1-828E-4AA5-97C2-FD8F0299E703}" type="slidenum">
              <a:rPr lang="en-US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2" name="Picture 131" descr="AStar_Logo_RGB_LowRes.png">
            <a:extLst>
              <a:ext uri="{FF2B5EF4-FFF2-40B4-BE49-F238E27FC236}">
                <a16:creationId xmlns:a16="http://schemas.microsoft.com/office/drawing/2014/main" id="{E188BA39-447C-4AF9-ACC5-BD52F3410F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85" y="36322"/>
            <a:ext cx="2304255" cy="727460"/>
          </a:xfrm>
          <a:prstGeom prst="rect">
            <a:avLst/>
          </a:prstGeom>
        </p:spPr>
      </p:pic>
      <p:sp>
        <p:nvSpPr>
          <p:cNvPr id="134" name="Title Placeholder 1">
            <a:extLst>
              <a:ext uri="{FF2B5EF4-FFF2-40B4-BE49-F238E27FC236}">
                <a16:creationId xmlns:a16="http://schemas.microsoft.com/office/drawing/2014/main" id="{C96969FB-BF98-441B-A5B2-8D94DEBF24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01774" y="183597"/>
            <a:ext cx="8421768" cy="535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Title in Open Sans, bold, size 20, left align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149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4F59-4510-4343-B209-7407DE73D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881" y="142553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4616A-4E2E-4E37-A385-24D2294F0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856" y="447731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6070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6399A5-FD94-4C49-B070-DAF33E9411E9}"/>
              </a:ext>
            </a:extLst>
          </p:cNvPr>
          <p:cNvSpPr/>
          <p:nvPr userDrawn="1"/>
        </p:nvSpPr>
        <p:spPr>
          <a:xfrm>
            <a:off x="818503" y="884474"/>
            <a:ext cx="11373497" cy="250875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76000">
                <a:srgbClr val="7030A0"/>
              </a:gs>
              <a:gs pos="23000">
                <a:srgbClr val="002060"/>
              </a:gs>
              <a:gs pos="100000">
                <a:srgbClr val="C00000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uppo 131">
            <a:extLst>
              <a:ext uri="{FF2B5EF4-FFF2-40B4-BE49-F238E27FC236}">
                <a16:creationId xmlns:a16="http://schemas.microsoft.com/office/drawing/2014/main" id="{6FB11C26-C4E2-40B8-B7B7-1C370D764996}"/>
              </a:ext>
            </a:extLst>
          </p:cNvPr>
          <p:cNvGrpSpPr/>
          <p:nvPr userDrawn="1"/>
        </p:nvGrpSpPr>
        <p:grpSpPr>
          <a:xfrm>
            <a:off x="114652" y="902837"/>
            <a:ext cx="12048863" cy="162527"/>
            <a:chOff x="1218340" y="275867"/>
            <a:chExt cx="17715122" cy="567843"/>
          </a:xfrm>
        </p:grpSpPr>
        <p:cxnSp>
          <p:nvCxnSpPr>
            <p:cNvPr id="9" name="Connettore 1 132">
              <a:extLst>
                <a:ext uri="{FF2B5EF4-FFF2-40B4-BE49-F238E27FC236}">
                  <a16:creationId xmlns:a16="http://schemas.microsoft.com/office/drawing/2014/main" id="{C0655666-4FF8-4D43-8CDD-9F23513F8425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33">
              <a:extLst>
                <a:ext uri="{FF2B5EF4-FFF2-40B4-BE49-F238E27FC236}">
                  <a16:creationId xmlns:a16="http://schemas.microsoft.com/office/drawing/2014/main" id="{41582031-BA4D-4C2E-9593-A10F0726699B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34">
              <a:extLst>
                <a:ext uri="{FF2B5EF4-FFF2-40B4-BE49-F238E27FC236}">
                  <a16:creationId xmlns:a16="http://schemas.microsoft.com/office/drawing/2014/main" id="{C60CB583-7714-43D4-B161-521D2E4A660E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35">
              <a:extLst>
                <a:ext uri="{FF2B5EF4-FFF2-40B4-BE49-F238E27FC236}">
                  <a16:creationId xmlns:a16="http://schemas.microsoft.com/office/drawing/2014/main" id="{344A78B1-49ED-4FF5-9EE4-699F67F60C13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36">
              <a:extLst>
                <a:ext uri="{FF2B5EF4-FFF2-40B4-BE49-F238E27FC236}">
                  <a16:creationId xmlns:a16="http://schemas.microsoft.com/office/drawing/2014/main" id="{CAFA026D-DB65-448A-B2B2-F9F326BA1C78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7">
              <a:extLst>
                <a:ext uri="{FF2B5EF4-FFF2-40B4-BE49-F238E27FC236}">
                  <a16:creationId xmlns:a16="http://schemas.microsoft.com/office/drawing/2014/main" id="{534AE22E-02AD-4718-8C54-48A8720DE324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38">
              <a:extLst>
                <a:ext uri="{FF2B5EF4-FFF2-40B4-BE49-F238E27FC236}">
                  <a16:creationId xmlns:a16="http://schemas.microsoft.com/office/drawing/2014/main" id="{08792EFD-1AE7-4852-BD40-031F1B0E2D0C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39">
              <a:extLst>
                <a:ext uri="{FF2B5EF4-FFF2-40B4-BE49-F238E27FC236}">
                  <a16:creationId xmlns:a16="http://schemas.microsoft.com/office/drawing/2014/main" id="{A636202D-0E43-42C2-B692-C21A98C3963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40">
              <a:extLst>
                <a:ext uri="{FF2B5EF4-FFF2-40B4-BE49-F238E27FC236}">
                  <a16:creationId xmlns:a16="http://schemas.microsoft.com/office/drawing/2014/main" id="{828CA92D-6E4B-459B-8FD0-31908323DE72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41">
              <a:extLst>
                <a:ext uri="{FF2B5EF4-FFF2-40B4-BE49-F238E27FC236}">
                  <a16:creationId xmlns:a16="http://schemas.microsoft.com/office/drawing/2014/main" id="{51EBC3C2-F9CA-4EEB-8717-A4E4AD8433D9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42">
              <a:extLst>
                <a:ext uri="{FF2B5EF4-FFF2-40B4-BE49-F238E27FC236}">
                  <a16:creationId xmlns:a16="http://schemas.microsoft.com/office/drawing/2014/main" id="{B8272724-F4F9-4C84-8898-11DFDEBB73D0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43">
              <a:extLst>
                <a:ext uri="{FF2B5EF4-FFF2-40B4-BE49-F238E27FC236}">
                  <a16:creationId xmlns:a16="http://schemas.microsoft.com/office/drawing/2014/main" id="{E86F9A86-81AC-4F57-AD85-30E7DA88B58F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44">
              <a:extLst>
                <a:ext uri="{FF2B5EF4-FFF2-40B4-BE49-F238E27FC236}">
                  <a16:creationId xmlns:a16="http://schemas.microsoft.com/office/drawing/2014/main" id="{377A07B1-C042-46F0-8D85-58D9DCDD41C9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45">
              <a:extLst>
                <a:ext uri="{FF2B5EF4-FFF2-40B4-BE49-F238E27FC236}">
                  <a16:creationId xmlns:a16="http://schemas.microsoft.com/office/drawing/2014/main" id="{C5D89F30-4AB8-42C2-AB79-C3FC24115629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46">
              <a:extLst>
                <a:ext uri="{FF2B5EF4-FFF2-40B4-BE49-F238E27FC236}">
                  <a16:creationId xmlns:a16="http://schemas.microsoft.com/office/drawing/2014/main" id="{4CD1FBA0-9DA7-4EF5-A30A-36D383782750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47">
              <a:extLst>
                <a:ext uri="{FF2B5EF4-FFF2-40B4-BE49-F238E27FC236}">
                  <a16:creationId xmlns:a16="http://schemas.microsoft.com/office/drawing/2014/main" id="{3321CF4C-4DDB-45EE-8306-60DBBF858E6E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48">
              <a:extLst>
                <a:ext uri="{FF2B5EF4-FFF2-40B4-BE49-F238E27FC236}">
                  <a16:creationId xmlns:a16="http://schemas.microsoft.com/office/drawing/2014/main" id="{405642D8-25BE-4DE2-A320-FB515DF15437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49">
              <a:extLst>
                <a:ext uri="{FF2B5EF4-FFF2-40B4-BE49-F238E27FC236}">
                  <a16:creationId xmlns:a16="http://schemas.microsoft.com/office/drawing/2014/main" id="{A9B5A975-C511-4B6C-8BF5-BF2331E6021A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50">
              <a:extLst>
                <a:ext uri="{FF2B5EF4-FFF2-40B4-BE49-F238E27FC236}">
                  <a16:creationId xmlns:a16="http://schemas.microsoft.com/office/drawing/2014/main" id="{830A3FE0-BE08-4562-929B-46F70931E72D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51">
              <a:extLst>
                <a:ext uri="{FF2B5EF4-FFF2-40B4-BE49-F238E27FC236}">
                  <a16:creationId xmlns:a16="http://schemas.microsoft.com/office/drawing/2014/main" id="{50061F46-CA0A-4668-8BA0-4BB0094D7119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52">
              <a:extLst>
                <a:ext uri="{FF2B5EF4-FFF2-40B4-BE49-F238E27FC236}">
                  <a16:creationId xmlns:a16="http://schemas.microsoft.com/office/drawing/2014/main" id="{E6851ABA-8AAE-4A44-90B9-F57F1A68BBD5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53">
              <a:extLst>
                <a:ext uri="{FF2B5EF4-FFF2-40B4-BE49-F238E27FC236}">
                  <a16:creationId xmlns:a16="http://schemas.microsoft.com/office/drawing/2014/main" id="{2E921578-8123-4FDD-B097-3E8D0FAABFA1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54">
              <a:extLst>
                <a:ext uri="{FF2B5EF4-FFF2-40B4-BE49-F238E27FC236}">
                  <a16:creationId xmlns:a16="http://schemas.microsoft.com/office/drawing/2014/main" id="{EDDBC52A-BF27-4E3C-A82E-8B56B7A3F17E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55">
              <a:extLst>
                <a:ext uri="{FF2B5EF4-FFF2-40B4-BE49-F238E27FC236}">
                  <a16:creationId xmlns:a16="http://schemas.microsoft.com/office/drawing/2014/main" id="{EAED911D-39C8-43A1-9D58-B752E1C62AF8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56">
              <a:extLst>
                <a:ext uri="{FF2B5EF4-FFF2-40B4-BE49-F238E27FC236}">
                  <a16:creationId xmlns:a16="http://schemas.microsoft.com/office/drawing/2014/main" id="{86F24372-068C-4ECA-97DF-9B8BB024945B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57">
              <a:extLst>
                <a:ext uri="{FF2B5EF4-FFF2-40B4-BE49-F238E27FC236}">
                  <a16:creationId xmlns:a16="http://schemas.microsoft.com/office/drawing/2014/main" id="{1C5C7B5B-36AB-4C2A-87B2-66D68571B98C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58">
              <a:extLst>
                <a:ext uri="{FF2B5EF4-FFF2-40B4-BE49-F238E27FC236}">
                  <a16:creationId xmlns:a16="http://schemas.microsoft.com/office/drawing/2014/main" id="{DE09C23A-6E9E-4B3D-8D3B-D4DE98D52F88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59">
              <a:extLst>
                <a:ext uri="{FF2B5EF4-FFF2-40B4-BE49-F238E27FC236}">
                  <a16:creationId xmlns:a16="http://schemas.microsoft.com/office/drawing/2014/main" id="{D997D442-FB9C-4F27-BFB8-D8750B0118BD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60">
              <a:extLst>
                <a:ext uri="{FF2B5EF4-FFF2-40B4-BE49-F238E27FC236}">
                  <a16:creationId xmlns:a16="http://schemas.microsoft.com/office/drawing/2014/main" id="{6B3CFE14-2B68-400D-AAA1-B327B0DF1850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61">
              <a:extLst>
                <a:ext uri="{FF2B5EF4-FFF2-40B4-BE49-F238E27FC236}">
                  <a16:creationId xmlns:a16="http://schemas.microsoft.com/office/drawing/2014/main" id="{24110B5F-851B-465B-9BC0-6B55ABB48A72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62">
              <a:extLst>
                <a:ext uri="{FF2B5EF4-FFF2-40B4-BE49-F238E27FC236}">
                  <a16:creationId xmlns:a16="http://schemas.microsoft.com/office/drawing/2014/main" id="{81C16BBB-805A-4438-85B7-1118B483819D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163">
              <a:extLst>
                <a:ext uri="{FF2B5EF4-FFF2-40B4-BE49-F238E27FC236}">
                  <a16:creationId xmlns:a16="http://schemas.microsoft.com/office/drawing/2014/main" id="{490B2443-C04F-4268-9B49-32275D7FF72A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164">
              <a:extLst>
                <a:ext uri="{FF2B5EF4-FFF2-40B4-BE49-F238E27FC236}">
                  <a16:creationId xmlns:a16="http://schemas.microsoft.com/office/drawing/2014/main" id="{A948733A-341C-46FA-A49F-6E37E5D2B18C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165">
              <a:extLst>
                <a:ext uri="{FF2B5EF4-FFF2-40B4-BE49-F238E27FC236}">
                  <a16:creationId xmlns:a16="http://schemas.microsoft.com/office/drawing/2014/main" id="{13E1C4BB-5DE3-4AC3-AF62-064A752F77E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166">
              <a:extLst>
                <a:ext uri="{FF2B5EF4-FFF2-40B4-BE49-F238E27FC236}">
                  <a16:creationId xmlns:a16="http://schemas.microsoft.com/office/drawing/2014/main" id="{3E0144D5-0EF7-4A71-8FE0-1237AF4FB5AF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167">
              <a:extLst>
                <a:ext uri="{FF2B5EF4-FFF2-40B4-BE49-F238E27FC236}">
                  <a16:creationId xmlns:a16="http://schemas.microsoft.com/office/drawing/2014/main" id="{3D571419-7955-4EFD-9513-9B4EE4DDFDF8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168">
              <a:extLst>
                <a:ext uri="{FF2B5EF4-FFF2-40B4-BE49-F238E27FC236}">
                  <a16:creationId xmlns:a16="http://schemas.microsoft.com/office/drawing/2014/main" id="{6AA65C1E-D372-4CC2-BD4E-122DFADB4D71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169">
              <a:extLst>
                <a:ext uri="{FF2B5EF4-FFF2-40B4-BE49-F238E27FC236}">
                  <a16:creationId xmlns:a16="http://schemas.microsoft.com/office/drawing/2014/main" id="{A49D7B94-833F-4152-96E4-3454185A9060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170">
              <a:extLst>
                <a:ext uri="{FF2B5EF4-FFF2-40B4-BE49-F238E27FC236}">
                  <a16:creationId xmlns:a16="http://schemas.microsoft.com/office/drawing/2014/main" id="{9767E043-E3D9-4080-A6AD-10CCF0E8E389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171">
              <a:extLst>
                <a:ext uri="{FF2B5EF4-FFF2-40B4-BE49-F238E27FC236}">
                  <a16:creationId xmlns:a16="http://schemas.microsoft.com/office/drawing/2014/main" id="{A2176E85-CBDA-433A-869A-98E2B429DCF1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172">
              <a:extLst>
                <a:ext uri="{FF2B5EF4-FFF2-40B4-BE49-F238E27FC236}">
                  <a16:creationId xmlns:a16="http://schemas.microsoft.com/office/drawing/2014/main" id="{AFCA8EFA-D962-4552-B121-5EB758F41FEC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173">
              <a:extLst>
                <a:ext uri="{FF2B5EF4-FFF2-40B4-BE49-F238E27FC236}">
                  <a16:creationId xmlns:a16="http://schemas.microsoft.com/office/drawing/2014/main" id="{2C3CDBB6-4620-4F98-9366-412C936EAFAA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174">
              <a:extLst>
                <a:ext uri="{FF2B5EF4-FFF2-40B4-BE49-F238E27FC236}">
                  <a16:creationId xmlns:a16="http://schemas.microsoft.com/office/drawing/2014/main" id="{E3C04D3F-7856-4AE7-819E-5ED0FFC12A75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175">
              <a:extLst>
                <a:ext uri="{FF2B5EF4-FFF2-40B4-BE49-F238E27FC236}">
                  <a16:creationId xmlns:a16="http://schemas.microsoft.com/office/drawing/2014/main" id="{CEA5CE00-4A9E-4CE6-B8EB-968D92816861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176">
              <a:extLst>
                <a:ext uri="{FF2B5EF4-FFF2-40B4-BE49-F238E27FC236}">
                  <a16:creationId xmlns:a16="http://schemas.microsoft.com/office/drawing/2014/main" id="{B18BF777-9F43-42E4-B876-6791C4C17AD1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177">
              <a:extLst>
                <a:ext uri="{FF2B5EF4-FFF2-40B4-BE49-F238E27FC236}">
                  <a16:creationId xmlns:a16="http://schemas.microsoft.com/office/drawing/2014/main" id="{0E9F446D-2F96-4A35-B2D9-8CFCB0D22B6C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178">
              <a:extLst>
                <a:ext uri="{FF2B5EF4-FFF2-40B4-BE49-F238E27FC236}">
                  <a16:creationId xmlns:a16="http://schemas.microsoft.com/office/drawing/2014/main" id="{C470A679-70FD-47CF-92F7-10A6BC61C6BB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179">
              <a:extLst>
                <a:ext uri="{FF2B5EF4-FFF2-40B4-BE49-F238E27FC236}">
                  <a16:creationId xmlns:a16="http://schemas.microsoft.com/office/drawing/2014/main" id="{687023BA-A30B-4FE2-BFCA-C9D20D4483B3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180">
              <a:extLst>
                <a:ext uri="{FF2B5EF4-FFF2-40B4-BE49-F238E27FC236}">
                  <a16:creationId xmlns:a16="http://schemas.microsoft.com/office/drawing/2014/main" id="{B37714D8-2AF6-4757-A1B9-29C441513052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181">
              <a:extLst>
                <a:ext uri="{FF2B5EF4-FFF2-40B4-BE49-F238E27FC236}">
                  <a16:creationId xmlns:a16="http://schemas.microsoft.com/office/drawing/2014/main" id="{F7D81B5C-0918-4CF0-9019-DDDE5513A452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182">
              <a:extLst>
                <a:ext uri="{FF2B5EF4-FFF2-40B4-BE49-F238E27FC236}">
                  <a16:creationId xmlns:a16="http://schemas.microsoft.com/office/drawing/2014/main" id="{D7A0C3FD-857D-4AB5-9A50-7D01DCB5122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183">
              <a:extLst>
                <a:ext uri="{FF2B5EF4-FFF2-40B4-BE49-F238E27FC236}">
                  <a16:creationId xmlns:a16="http://schemas.microsoft.com/office/drawing/2014/main" id="{7C3DFA1F-71D5-4D28-8880-5F964E625F33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184">
              <a:extLst>
                <a:ext uri="{FF2B5EF4-FFF2-40B4-BE49-F238E27FC236}">
                  <a16:creationId xmlns:a16="http://schemas.microsoft.com/office/drawing/2014/main" id="{09AB90E5-C7A5-403E-AAC2-BEF753AE6A2B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185">
              <a:extLst>
                <a:ext uri="{FF2B5EF4-FFF2-40B4-BE49-F238E27FC236}">
                  <a16:creationId xmlns:a16="http://schemas.microsoft.com/office/drawing/2014/main" id="{8CCAFB49-FD8C-4952-8B22-7EE8FED9458F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186">
              <a:extLst>
                <a:ext uri="{FF2B5EF4-FFF2-40B4-BE49-F238E27FC236}">
                  <a16:creationId xmlns:a16="http://schemas.microsoft.com/office/drawing/2014/main" id="{83FC0BC1-BECA-4D7E-8DAE-160DA7BE1245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187">
              <a:extLst>
                <a:ext uri="{FF2B5EF4-FFF2-40B4-BE49-F238E27FC236}">
                  <a16:creationId xmlns:a16="http://schemas.microsoft.com/office/drawing/2014/main" id="{8D9E1A31-9632-4DD6-B910-20EFAEEB69A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188">
              <a:extLst>
                <a:ext uri="{FF2B5EF4-FFF2-40B4-BE49-F238E27FC236}">
                  <a16:creationId xmlns:a16="http://schemas.microsoft.com/office/drawing/2014/main" id="{B2F45C5F-D161-4CAA-82BE-98AC9699E793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189">
              <a:extLst>
                <a:ext uri="{FF2B5EF4-FFF2-40B4-BE49-F238E27FC236}">
                  <a16:creationId xmlns:a16="http://schemas.microsoft.com/office/drawing/2014/main" id="{7B766103-4135-4C4F-ADC6-A7E534D68622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190">
              <a:extLst>
                <a:ext uri="{FF2B5EF4-FFF2-40B4-BE49-F238E27FC236}">
                  <a16:creationId xmlns:a16="http://schemas.microsoft.com/office/drawing/2014/main" id="{34B0342F-1366-41E2-9D2C-69078808D336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191">
              <a:extLst>
                <a:ext uri="{FF2B5EF4-FFF2-40B4-BE49-F238E27FC236}">
                  <a16:creationId xmlns:a16="http://schemas.microsoft.com/office/drawing/2014/main" id="{A855E88B-56C4-4B9E-A846-2D17168FF316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192">
              <a:extLst>
                <a:ext uri="{FF2B5EF4-FFF2-40B4-BE49-F238E27FC236}">
                  <a16:creationId xmlns:a16="http://schemas.microsoft.com/office/drawing/2014/main" id="{71EFF2BB-D1B9-41B7-85A4-CF8184FD6BB4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193">
              <a:extLst>
                <a:ext uri="{FF2B5EF4-FFF2-40B4-BE49-F238E27FC236}">
                  <a16:creationId xmlns:a16="http://schemas.microsoft.com/office/drawing/2014/main" id="{893F3930-A701-4139-A9A3-1156D358181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194">
              <a:extLst>
                <a:ext uri="{FF2B5EF4-FFF2-40B4-BE49-F238E27FC236}">
                  <a16:creationId xmlns:a16="http://schemas.microsoft.com/office/drawing/2014/main" id="{1788C157-3FD8-4670-8407-31728F6D8695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195">
              <a:extLst>
                <a:ext uri="{FF2B5EF4-FFF2-40B4-BE49-F238E27FC236}">
                  <a16:creationId xmlns:a16="http://schemas.microsoft.com/office/drawing/2014/main" id="{06872DB3-6563-4ECF-97C1-62362C0CFEE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196">
              <a:extLst>
                <a:ext uri="{FF2B5EF4-FFF2-40B4-BE49-F238E27FC236}">
                  <a16:creationId xmlns:a16="http://schemas.microsoft.com/office/drawing/2014/main" id="{2E370A6D-CFEC-40BF-AABA-213CA7B0A968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197">
              <a:extLst>
                <a:ext uri="{FF2B5EF4-FFF2-40B4-BE49-F238E27FC236}">
                  <a16:creationId xmlns:a16="http://schemas.microsoft.com/office/drawing/2014/main" id="{9E567893-547F-495B-96A9-B41A30F0C593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198">
              <a:extLst>
                <a:ext uri="{FF2B5EF4-FFF2-40B4-BE49-F238E27FC236}">
                  <a16:creationId xmlns:a16="http://schemas.microsoft.com/office/drawing/2014/main" id="{F65C91C0-23B2-45ED-A307-028E19555710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199">
              <a:extLst>
                <a:ext uri="{FF2B5EF4-FFF2-40B4-BE49-F238E27FC236}">
                  <a16:creationId xmlns:a16="http://schemas.microsoft.com/office/drawing/2014/main" id="{81AA578C-4CD3-4188-8B1A-4AD8C004015C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00">
              <a:extLst>
                <a:ext uri="{FF2B5EF4-FFF2-40B4-BE49-F238E27FC236}">
                  <a16:creationId xmlns:a16="http://schemas.microsoft.com/office/drawing/2014/main" id="{CD85DA4F-6CD5-4E53-A6FB-30DD49DC6BA0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01">
              <a:extLst>
                <a:ext uri="{FF2B5EF4-FFF2-40B4-BE49-F238E27FC236}">
                  <a16:creationId xmlns:a16="http://schemas.microsoft.com/office/drawing/2014/main" id="{B3590990-ECB3-4D3A-9BA2-030E22194410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02">
              <a:extLst>
                <a:ext uri="{FF2B5EF4-FFF2-40B4-BE49-F238E27FC236}">
                  <a16:creationId xmlns:a16="http://schemas.microsoft.com/office/drawing/2014/main" id="{AEEB6A08-C0FF-47A5-A423-55495585283A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03">
              <a:extLst>
                <a:ext uri="{FF2B5EF4-FFF2-40B4-BE49-F238E27FC236}">
                  <a16:creationId xmlns:a16="http://schemas.microsoft.com/office/drawing/2014/main" id="{992D025B-8256-46BB-8BCA-5F4ED3D1FCBE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04">
              <a:extLst>
                <a:ext uri="{FF2B5EF4-FFF2-40B4-BE49-F238E27FC236}">
                  <a16:creationId xmlns:a16="http://schemas.microsoft.com/office/drawing/2014/main" id="{F72F31A0-6B78-49DA-AB8D-FF15435AA600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05">
              <a:extLst>
                <a:ext uri="{FF2B5EF4-FFF2-40B4-BE49-F238E27FC236}">
                  <a16:creationId xmlns:a16="http://schemas.microsoft.com/office/drawing/2014/main" id="{33FC2DF7-F185-49AC-8EB3-BF67F7AB723B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06">
              <a:extLst>
                <a:ext uri="{FF2B5EF4-FFF2-40B4-BE49-F238E27FC236}">
                  <a16:creationId xmlns:a16="http://schemas.microsoft.com/office/drawing/2014/main" id="{172CF1C1-FB44-46D6-B62B-F71E4993058D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07">
              <a:extLst>
                <a:ext uri="{FF2B5EF4-FFF2-40B4-BE49-F238E27FC236}">
                  <a16:creationId xmlns:a16="http://schemas.microsoft.com/office/drawing/2014/main" id="{834A8381-849D-40A1-AF1C-388A8DD3CB01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08">
              <a:extLst>
                <a:ext uri="{FF2B5EF4-FFF2-40B4-BE49-F238E27FC236}">
                  <a16:creationId xmlns:a16="http://schemas.microsoft.com/office/drawing/2014/main" id="{736EB7BF-0FDE-45E9-B812-67992BEED581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09">
              <a:extLst>
                <a:ext uri="{FF2B5EF4-FFF2-40B4-BE49-F238E27FC236}">
                  <a16:creationId xmlns:a16="http://schemas.microsoft.com/office/drawing/2014/main" id="{75271D97-6011-485E-B288-6121D3DAD2FF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10">
              <a:extLst>
                <a:ext uri="{FF2B5EF4-FFF2-40B4-BE49-F238E27FC236}">
                  <a16:creationId xmlns:a16="http://schemas.microsoft.com/office/drawing/2014/main" id="{96ECE21E-7049-408B-8386-23BF46C5A999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11">
              <a:extLst>
                <a:ext uri="{FF2B5EF4-FFF2-40B4-BE49-F238E27FC236}">
                  <a16:creationId xmlns:a16="http://schemas.microsoft.com/office/drawing/2014/main" id="{29FEEEEC-5249-4739-9A67-58397054B977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12">
              <a:extLst>
                <a:ext uri="{FF2B5EF4-FFF2-40B4-BE49-F238E27FC236}">
                  <a16:creationId xmlns:a16="http://schemas.microsoft.com/office/drawing/2014/main" id="{8611264C-7E89-4758-BC3F-8F53D58829B7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13">
              <a:extLst>
                <a:ext uri="{FF2B5EF4-FFF2-40B4-BE49-F238E27FC236}">
                  <a16:creationId xmlns:a16="http://schemas.microsoft.com/office/drawing/2014/main" id="{719966B4-9F46-4710-9354-208035AC276A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14">
              <a:extLst>
                <a:ext uri="{FF2B5EF4-FFF2-40B4-BE49-F238E27FC236}">
                  <a16:creationId xmlns:a16="http://schemas.microsoft.com/office/drawing/2014/main" id="{0A4BA5ED-9B5D-44D4-B254-0C5AD7C4F48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15">
              <a:extLst>
                <a:ext uri="{FF2B5EF4-FFF2-40B4-BE49-F238E27FC236}">
                  <a16:creationId xmlns:a16="http://schemas.microsoft.com/office/drawing/2014/main" id="{DFC0218E-90DF-4A01-8E68-6CDAF89015C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16">
              <a:extLst>
                <a:ext uri="{FF2B5EF4-FFF2-40B4-BE49-F238E27FC236}">
                  <a16:creationId xmlns:a16="http://schemas.microsoft.com/office/drawing/2014/main" id="{E4844BAB-32B5-419A-B61E-C8592701368F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17">
              <a:extLst>
                <a:ext uri="{FF2B5EF4-FFF2-40B4-BE49-F238E27FC236}">
                  <a16:creationId xmlns:a16="http://schemas.microsoft.com/office/drawing/2014/main" id="{7071212B-0848-40F6-A428-E9B56291D63A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18">
              <a:extLst>
                <a:ext uri="{FF2B5EF4-FFF2-40B4-BE49-F238E27FC236}">
                  <a16:creationId xmlns:a16="http://schemas.microsoft.com/office/drawing/2014/main" id="{CC783CE3-8BF9-4C2B-97F7-ACE7758A9564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19">
              <a:extLst>
                <a:ext uri="{FF2B5EF4-FFF2-40B4-BE49-F238E27FC236}">
                  <a16:creationId xmlns:a16="http://schemas.microsoft.com/office/drawing/2014/main" id="{EE37797A-81F6-4748-9ED1-DEE5DD5EEF24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20">
              <a:extLst>
                <a:ext uri="{FF2B5EF4-FFF2-40B4-BE49-F238E27FC236}">
                  <a16:creationId xmlns:a16="http://schemas.microsoft.com/office/drawing/2014/main" id="{679AA48A-0041-4035-9639-2EF94B036CE2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21">
              <a:extLst>
                <a:ext uri="{FF2B5EF4-FFF2-40B4-BE49-F238E27FC236}">
                  <a16:creationId xmlns:a16="http://schemas.microsoft.com/office/drawing/2014/main" id="{FE9D3D68-2019-4B90-A12F-957FA18E8D63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22">
              <a:extLst>
                <a:ext uri="{FF2B5EF4-FFF2-40B4-BE49-F238E27FC236}">
                  <a16:creationId xmlns:a16="http://schemas.microsoft.com/office/drawing/2014/main" id="{C69C383D-F010-4BC9-9B8B-944A1DA1160C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23">
              <a:extLst>
                <a:ext uri="{FF2B5EF4-FFF2-40B4-BE49-F238E27FC236}">
                  <a16:creationId xmlns:a16="http://schemas.microsoft.com/office/drawing/2014/main" id="{8FEC94DF-5E52-402B-93DD-3796EE24792B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24">
              <a:extLst>
                <a:ext uri="{FF2B5EF4-FFF2-40B4-BE49-F238E27FC236}">
                  <a16:creationId xmlns:a16="http://schemas.microsoft.com/office/drawing/2014/main" id="{F34BD9B4-AE85-4025-922C-101D9310D9F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25">
              <a:extLst>
                <a:ext uri="{FF2B5EF4-FFF2-40B4-BE49-F238E27FC236}">
                  <a16:creationId xmlns:a16="http://schemas.microsoft.com/office/drawing/2014/main" id="{3213BEFE-04AD-4759-9703-4E74AC549FE7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26">
              <a:extLst>
                <a:ext uri="{FF2B5EF4-FFF2-40B4-BE49-F238E27FC236}">
                  <a16:creationId xmlns:a16="http://schemas.microsoft.com/office/drawing/2014/main" id="{4C33D8A7-7141-4AD1-A56C-E0D4827D1A7B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27">
              <a:extLst>
                <a:ext uri="{FF2B5EF4-FFF2-40B4-BE49-F238E27FC236}">
                  <a16:creationId xmlns:a16="http://schemas.microsoft.com/office/drawing/2014/main" id="{BE212E49-2D89-4551-856D-EA6DDD32A195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28">
              <a:extLst>
                <a:ext uri="{FF2B5EF4-FFF2-40B4-BE49-F238E27FC236}">
                  <a16:creationId xmlns:a16="http://schemas.microsoft.com/office/drawing/2014/main" id="{9DC5C060-D6FE-4330-B833-42B64F11C896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29">
              <a:extLst>
                <a:ext uri="{FF2B5EF4-FFF2-40B4-BE49-F238E27FC236}">
                  <a16:creationId xmlns:a16="http://schemas.microsoft.com/office/drawing/2014/main" id="{F2928E15-580F-4763-BCCD-E55011F217CE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30">
              <a:extLst>
                <a:ext uri="{FF2B5EF4-FFF2-40B4-BE49-F238E27FC236}">
                  <a16:creationId xmlns:a16="http://schemas.microsoft.com/office/drawing/2014/main" id="{A296C1F6-A3D2-49AA-9EBC-5589F746411B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31">
              <a:extLst>
                <a:ext uri="{FF2B5EF4-FFF2-40B4-BE49-F238E27FC236}">
                  <a16:creationId xmlns:a16="http://schemas.microsoft.com/office/drawing/2014/main" id="{65528FBE-EC05-40DA-ACA6-5BF4D5BE467A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32">
              <a:extLst>
                <a:ext uri="{FF2B5EF4-FFF2-40B4-BE49-F238E27FC236}">
                  <a16:creationId xmlns:a16="http://schemas.microsoft.com/office/drawing/2014/main" id="{D3D35BA2-3B43-4DDD-B70D-1E578114BE25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33">
              <a:extLst>
                <a:ext uri="{FF2B5EF4-FFF2-40B4-BE49-F238E27FC236}">
                  <a16:creationId xmlns:a16="http://schemas.microsoft.com/office/drawing/2014/main" id="{5485F41C-5A47-4E87-AC85-D6620A0B20F4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34">
              <a:extLst>
                <a:ext uri="{FF2B5EF4-FFF2-40B4-BE49-F238E27FC236}">
                  <a16:creationId xmlns:a16="http://schemas.microsoft.com/office/drawing/2014/main" id="{35F53FC5-6F79-4F3C-B6AF-1E60A7633F28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35">
              <a:extLst>
                <a:ext uri="{FF2B5EF4-FFF2-40B4-BE49-F238E27FC236}">
                  <a16:creationId xmlns:a16="http://schemas.microsoft.com/office/drawing/2014/main" id="{2A4469A0-3AAF-40FA-99E2-09815B970887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36">
              <a:extLst>
                <a:ext uri="{FF2B5EF4-FFF2-40B4-BE49-F238E27FC236}">
                  <a16:creationId xmlns:a16="http://schemas.microsoft.com/office/drawing/2014/main" id="{370B5AD9-B3D9-4730-B710-DD7499B6998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37">
              <a:extLst>
                <a:ext uri="{FF2B5EF4-FFF2-40B4-BE49-F238E27FC236}">
                  <a16:creationId xmlns:a16="http://schemas.microsoft.com/office/drawing/2014/main" id="{FFBF58BA-30CB-4150-8608-8B87489CF958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38">
              <a:extLst>
                <a:ext uri="{FF2B5EF4-FFF2-40B4-BE49-F238E27FC236}">
                  <a16:creationId xmlns:a16="http://schemas.microsoft.com/office/drawing/2014/main" id="{9C18D431-4A65-4AB7-A8D4-97AF002E6F4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39">
              <a:extLst>
                <a:ext uri="{FF2B5EF4-FFF2-40B4-BE49-F238E27FC236}">
                  <a16:creationId xmlns:a16="http://schemas.microsoft.com/office/drawing/2014/main" id="{6E6FFDFC-F598-4041-B4B3-D6E44CC053C1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40">
              <a:extLst>
                <a:ext uri="{FF2B5EF4-FFF2-40B4-BE49-F238E27FC236}">
                  <a16:creationId xmlns:a16="http://schemas.microsoft.com/office/drawing/2014/main" id="{4B4F60C5-7B09-4BA1-8E81-788609C59D3F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41">
              <a:extLst>
                <a:ext uri="{FF2B5EF4-FFF2-40B4-BE49-F238E27FC236}">
                  <a16:creationId xmlns:a16="http://schemas.microsoft.com/office/drawing/2014/main" id="{7B6F002A-B1CF-4A14-9503-FF4E543AFD1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42">
              <a:extLst>
                <a:ext uri="{FF2B5EF4-FFF2-40B4-BE49-F238E27FC236}">
                  <a16:creationId xmlns:a16="http://schemas.microsoft.com/office/drawing/2014/main" id="{9E96A982-2217-4CF9-9FB1-9467D05F4DE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43">
              <a:extLst>
                <a:ext uri="{FF2B5EF4-FFF2-40B4-BE49-F238E27FC236}">
                  <a16:creationId xmlns:a16="http://schemas.microsoft.com/office/drawing/2014/main" id="{786122FC-BB16-4498-B5DB-1BA1E177BD2C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44">
              <a:extLst>
                <a:ext uri="{FF2B5EF4-FFF2-40B4-BE49-F238E27FC236}">
                  <a16:creationId xmlns:a16="http://schemas.microsoft.com/office/drawing/2014/main" id="{5059195A-BC59-407B-9C9E-A870F36CAE60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45">
              <a:extLst>
                <a:ext uri="{FF2B5EF4-FFF2-40B4-BE49-F238E27FC236}">
                  <a16:creationId xmlns:a16="http://schemas.microsoft.com/office/drawing/2014/main" id="{1505835D-BCB5-4A42-8C4D-1CBE1A089AF4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46">
              <a:extLst>
                <a:ext uri="{FF2B5EF4-FFF2-40B4-BE49-F238E27FC236}">
                  <a16:creationId xmlns:a16="http://schemas.microsoft.com/office/drawing/2014/main" id="{8A56BFF9-B773-4E69-B88C-9B6D6807E3A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47">
              <a:extLst>
                <a:ext uri="{FF2B5EF4-FFF2-40B4-BE49-F238E27FC236}">
                  <a16:creationId xmlns:a16="http://schemas.microsoft.com/office/drawing/2014/main" id="{69413F25-FBEC-4F01-96B0-3D3F29980C5F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48">
              <a:extLst>
                <a:ext uri="{FF2B5EF4-FFF2-40B4-BE49-F238E27FC236}">
                  <a16:creationId xmlns:a16="http://schemas.microsoft.com/office/drawing/2014/main" id="{CEA9AD73-2E62-4A63-9A3A-CECCDF20DB4E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49">
              <a:extLst>
                <a:ext uri="{FF2B5EF4-FFF2-40B4-BE49-F238E27FC236}">
                  <a16:creationId xmlns:a16="http://schemas.microsoft.com/office/drawing/2014/main" id="{65DD0CE7-E02F-4590-AB4A-495A0408C7D1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50">
              <a:extLst>
                <a:ext uri="{FF2B5EF4-FFF2-40B4-BE49-F238E27FC236}">
                  <a16:creationId xmlns:a16="http://schemas.microsoft.com/office/drawing/2014/main" id="{E838F06E-507C-4601-ACB0-EA358AEB34A9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51">
              <a:extLst>
                <a:ext uri="{FF2B5EF4-FFF2-40B4-BE49-F238E27FC236}">
                  <a16:creationId xmlns:a16="http://schemas.microsoft.com/office/drawing/2014/main" id="{77B9FEAC-A690-4134-85F1-BE8F1F978FE1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2C45AB6F-529C-46E8-8731-8CB8E012BC76}"/>
              </a:ext>
            </a:extLst>
          </p:cNvPr>
          <p:cNvSpPr txBox="1"/>
          <p:nvPr userDrawn="1"/>
        </p:nvSpPr>
        <p:spPr>
          <a:xfrm>
            <a:off x="11201647" y="309611"/>
            <a:ext cx="659005" cy="33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D9A95F1-828E-4AA5-97C2-FD8F0299E703}" type="slidenum">
              <a:rPr lang="en-US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2" name="Picture 131" descr="AStar_Logo_RGB_LowRes.png">
            <a:extLst>
              <a:ext uri="{FF2B5EF4-FFF2-40B4-BE49-F238E27FC236}">
                <a16:creationId xmlns:a16="http://schemas.microsoft.com/office/drawing/2014/main" id="{E188BA39-447C-4AF9-ACC5-BD52F3410F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4771" y="5973526"/>
            <a:ext cx="2304255" cy="727460"/>
          </a:xfrm>
          <a:prstGeom prst="rect">
            <a:avLst/>
          </a:prstGeom>
        </p:spPr>
      </p:pic>
      <p:sp>
        <p:nvSpPr>
          <p:cNvPr id="134" name="Title Placeholder 1">
            <a:extLst>
              <a:ext uri="{FF2B5EF4-FFF2-40B4-BE49-F238E27FC236}">
                <a16:creationId xmlns:a16="http://schemas.microsoft.com/office/drawing/2014/main" id="{C96969FB-BF98-441B-A5B2-8D94DEBF24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977" y="269198"/>
            <a:ext cx="11210049" cy="446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dirty="0"/>
              <a:t>Title in Open Sans, bold, size 20, left align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0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6399A5-FD94-4C49-B070-DAF33E9411E9}"/>
              </a:ext>
            </a:extLst>
          </p:cNvPr>
          <p:cNvSpPr/>
          <p:nvPr userDrawn="1"/>
        </p:nvSpPr>
        <p:spPr>
          <a:xfrm>
            <a:off x="818503" y="884474"/>
            <a:ext cx="11373497" cy="250875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76000">
                <a:srgbClr val="7030A0"/>
              </a:gs>
              <a:gs pos="23000">
                <a:srgbClr val="002060"/>
              </a:gs>
              <a:gs pos="100000">
                <a:srgbClr val="C00000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uppo 131">
            <a:extLst>
              <a:ext uri="{FF2B5EF4-FFF2-40B4-BE49-F238E27FC236}">
                <a16:creationId xmlns:a16="http://schemas.microsoft.com/office/drawing/2014/main" id="{6FB11C26-C4E2-40B8-B7B7-1C370D764996}"/>
              </a:ext>
            </a:extLst>
          </p:cNvPr>
          <p:cNvGrpSpPr/>
          <p:nvPr userDrawn="1"/>
        </p:nvGrpSpPr>
        <p:grpSpPr>
          <a:xfrm>
            <a:off x="114652" y="902837"/>
            <a:ext cx="12048863" cy="162527"/>
            <a:chOff x="1218340" y="275867"/>
            <a:chExt cx="17715122" cy="567843"/>
          </a:xfrm>
        </p:grpSpPr>
        <p:cxnSp>
          <p:nvCxnSpPr>
            <p:cNvPr id="9" name="Connettore 1 132">
              <a:extLst>
                <a:ext uri="{FF2B5EF4-FFF2-40B4-BE49-F238E27FC236}">
                  <a16:creationId xmlns:a16="http://schemas.microsoft.com/office/drawing/2014/main" id="{C0655666-4FF8-4D43-8CDD-9F23513F8425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33">
              <a:extLst>
                <a:ext uri="{FF2B5EF4-FFF2-40B4-BE49-F238E27FC236}">
                  <a16:creationId xmlns:a16="http://schemas.microsoft.com/office/drawing/2014/main" id="{41582031-BA4D-4C2E-9593-A10F0726699B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34">
              <a:extLst>
                <a:ext uri="{FF2B5EF4-FFF2-40B4-BE49-F238E27FC236}">
                  <a16:creationId xmlns:a16="http://schemas.microsoft.com/office/drawing/2014/main" id="{C60CB583-7714-43D4-B161-521D2E4A660E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35">
              <a:extLst>
                <a:ext uri="{FF2B5EF4-FFF2-40B4-BE49-F238E27FC236}">
                  <a16:creationId xmlns:a16="http://schemas.microsoft.com/office/drawing/2014/main" id="{344A78B1-49ED-4FF5-9EE4-699F67F60C13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36">
              <a:extLst>
                <a:ext uri="{FF2B5EF4-FFF2-40B4-BE49-F238E27FC236}">
                  <a16:creationId xmlns:a16="http://schemas.microsoft.com/office/drawing/2014/main" id="{CAFA026D-DB65-448A-B2B2-F9F326BA1C78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7">
              <a:extLst>
                <a:ext uri="{FF2B5EF4-FFF2-40B4-BE49-F238E27FC236}">
                  <a16:creationId xmlns:a16="http://schemas.microsoft.com/office/drawing/2014/main" id="{534AE22E-02AD-4718-8C54-48A8720DE324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38">
              <a:extLst>
                <a:ext uri="{FF2B5EF4-FFF2-40B4-BE49-F238E27FC236}">
                  <a16:creationId xmlns:a16="http://schemas.microsoft.com/office/drawing/2014/main" id="{08792EFD-1AE7-4852-BD40-031F1B0E2D0C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39">
              <a:extLst>
                <a:ext uri="{FF2B5EF4-FFF2-40B4-BE49-F238E27FC236}">
                  <a16:creationId xmlns:a16="http://schemas.microsoft.com/office/drawing/2014/main" id="{A636202D-0E43-42C2-B692-C21A98C3963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40">
              <a:extLst>
                <a:ext uri="{FF2B5EF4-FFF2-40B4-BE49-F238E27FC236}">
                  <a16:creationId xmlns:a16="http://schemas.microsoft.com/office/drawing/2014/main" id="{828CA92D-6E4B-459B-8FD0-31908323DE72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41">
              <a:extLst>
                <a:ext uri="{FF2B5EF4-FFF2-40B4-BE49-F238E27FC236}">
                  <a16:creationId xmlns:a16="http://schemas.microsoft.com/office/drawing/2014/main" id="{51EBC3C2-F9CA-4EEB-8717-A4E4AD8433D9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42">
              <a:extLst>
                <a:ext uri="{FF2B5EF4-FFF2-40B4-BE49-F238E27FC236}">
                  <a16:creationId xmlns:a16="http://schemas.microsoft.com/office/drawing/2014/main" id="{B8272724-F4F9-4C84-8898-11DFDEBB73D0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43">
              <a:extLst>
                <a:ext uri="{FF2B5EF4-FFF2-40B4-BE49-F238E27FC236}">
                  <a16:creationId xmlns:a16="http://schemas.microsoft.com/office/drawing/2014/main" id="{E86F9A86-81AC-4F57-AD85-30E7DA88B58F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44">
              <a:extLst>
                <a:ext uri="{FF2B5EF4-FFF2-40B4-BE49-F238E27FC236}">
                  <a16:creationId xmlns:a16="http://schemas.microsoft.com/office/drawing/2014/main" id="{377A07B1-C042-46F0-8D85-58D9DCDD41C9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45">
              <a:extLst>
                <a:ext uri="{FF2B5EF4-FFF2-40B4-BE49-F238E27FC236}">
                  <a16:creationId xmlns:a16="http://schemas.microsoft.com/office/drawing/2014/main" id="{C5D89F30-4AB8-42C2-AB79-C3FC24115629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46">
              <a:extLst>
                <a:ext uri="{FF2B5EF4-FFF2-40B4-BE49-F238E27FC236}">
                  <a16:creationId xmlns:a16="http://schemas.microsoft.com/office/drawing/2014/main" id="{4CD1FBA0-9DA7-4EF5-A30A-36D383782750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47">
              <a:extLst>
                <a:ext uri="{FF2B5EF4-FFF2-40B4-BE49-F238E27FC236}">
                  <a16:creationId xmlns:a16="http://schemas.microsoft.com/office/drawing/2014/main" id="{3321CF4C-4DDB-45EE-8306-60DBBF858E6E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48">
              <a:extLst>
                <a:ext uri="{FF2B5EF4-FFF2-40B4-BE49-F238E27FC236}">
                  <a16:creationId xmlns:a16="http://schemas.microsoft.com/office/drawing/2014/main" id="{405642D8-25BE-4DE2-A320-FB515DF15437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49">
              <a:extLst>
                <a:ext uri="{FF2B5EF4-FFF2-40B4-BE49-F238E27FC236}">
                  <a16:creationId xmlns:a16="http://schemas.microsoft.com/office/drawing/2014/main" id="{A9B5A975-C511-4B6C-8BF5-BF2331E6021A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50">
              <a:extLst>
                <a:ext uri="{FF2B5EF4-FFF2-40B4-BE49-F238E27FC236}">
                  <a16:creationId xmlns:a16="http://schemas.microsoft.com/office/drawing/2014/main" id="{830A3FE0-BE08-4562-929B-46F70931E72D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51">
              <a:extLst>
                <a:ext uri="{FF2B5EF4-FFF2-40B4-BE49-F238E27FC236}">
                  <a16:creationId xmlns:a16="http://schemas.microsoft.com/office/drawing/2014/main" id="{50061F46-CA0A-4668-8BA0-4BB0094D7119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52">
              <a:extLst>
                <a:ext uri="{FF2B5EF4-FFF2-40B4-BE49-F238E27FC236}">
                  <a16:creationId xmlns:a16="http://schemas.microsoft.com/office/drawing/2014/main" id="{E6851ABA-8AAE-4A44-90B9-F57F1A68BBD5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53">
              <a:extLst>
                <a:ext uri="{FF2B5EF4-FFF2-40B4-BE49-F238E27FC236}">
                  <a16:creationId xmlns:a16="http://schemas.microsoft.com/office/drawing/2014/main" id="{2E921578-8123-4FDD-B097-3E8D0FAABFA1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54">
              <a:extLst>
                <a:ext uri="{FF2B5EF4-FFF2-40B4-BE49-F238E27FC236}">
                  <a16:creationId xmlns:a16="http://schemas.microsoft.com/office/drawing/2014/main" id="{EDDBC52A-BF27-4E3C-A82E-8B56B7A3F17E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55">
              <a:extLst>
                <a:ext uri="{FF2B5EF4-FFF2-40B4-BE49-F238E27FC236}">
                  <a16:creationId xmlns:a16="http://schemas.microsoft.com/office/drawing/2014/main" id="{EAED911D-39C8-43A1-9D58-B752E1C62AF8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56">
              <a:extLst>
                <a:ext uri="{FF2B5EF4-FFF2-40B4-BE49-F238E27FC236}">
                  <a16:creationId xmlns:a16="http://schemas.microsoft.com/office/drawing/2014/main" id="{86F24372-068C-4ECA-97DF-9B8BB024945B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57">
              <a:extLst>
                <a:ext uri="{FF2B5EF4-FFF2-40B4-BE49-F238E27FC236}">
                  <a16:creationId xmlns:a16="http://schemas.microsoft.com/office/drawing/2014/main" id="{1C5C7B5B-36AB-4C2A-87B2-66D68571B98C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58">
              <a:extLst>
                <a:ext uri="{FF2B5EF4-FFF2-40B4-BE49-F238E27FC236}">
                  <a16:creationId xmlns:a16="http://schemas.microsoft.com/office/drawing/2014/main" id="{DE09C23A-6E9E-4B3D-8D3B-D4DE98D52F88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59">
              <a:extLst>
                <a:ext uri="{FF2B5EF4-FFF2-40B4-BE49-F238E27FC236}">
                  <a16:creationId xmlns:a16="http://schemas.microsoft.com/office/drawing/2014/main" id="{D997D442-FB9C-4F27-BFB8-D8750B0118BD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60">
              <a:extLst>
                <a:ext uri="{FF2B5EF4-FFF2-40B4-BE49-F238E27FC236}">
                  <a16:creationId xmlns:a16="http://schemas.microsoft.com/office/drawing/2014/main" id="{6B3CFE14-2B68-400D-AAA1-B327B0DF1850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61">
              <a:extLst>
                <a:ext uri="{FF2B5EF4-FFF2-40B4-BE49-F238E27FC236}">
                  <a16:creationId xmlns:a16="http://schemas.microsoft.com/office/drawing/2014/main" id="{24110B5F-851B-465B-9BC0-6B55ABB48A72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62">
              <a:extLst>
                <a:ext uri="{FF2B5EF4-FFF2-40B4-BE49-F238E27FC236}">
                  <a16:creationId xmlns:a16="http://schemas.microsoft.com/office/drawing/2014/main" id="{81C16BBB-805A-4438-85B7-1118B483819D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163">
              <a:extLst>
                <a:ext uri="{FF2B5EF4-FFF2-40B4-BE49-F238E27FC236}">
                  <a16:creationId xmlns:a16="http://schemas.microsoft.com/office/drawing/2014/main" id="{490B2443-C04F-4268-9B49-32275D7FF72A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164">
              <a:extLst>
                <a:ext uri="{FF2B5EF4-FFF2-40B4-BE49-F238E27FC236}">
                  <a16:creationId xmlns:a16="http://schemas.microsoft.com/office/drawing/2014/main" id="{A948733A-341C-46FA-A49F-6E37E5D2B18C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165">
              <a:extLst>
                <a:ext uri="{FF2B5EF4-FFF2-40B4-BE49-F238E27FC236}">
                  <a16:creationId xmlns:a16="http://schemas.microsoft.com/office/drawing/2014/main" id="{13E1C4BB-5DE3-4AC3-AF62-064A752F77E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166">
              <a:extLst>
                <a:ext uri="{FF2B5EF4-FFF2-40B4-BE49-F238E27FC236}">
                  <a16:creationId xmlns:a16="http://schemas.microsoft.com/office/drawing/2014/main" id="{3E0144D5-0EF7-4A71-8FE0-1237AF4FB5AF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167">
              <a:extLst>
                <a:ext uri="{FF2B5EF4-FFF2-40B4-BE49-F238E27FC236}">
                  <a16:creationId xmlns:a16="http://schemas.microsoft.com/office/drawing/2014/main" id="{3D571419-7955-4EFD-9513-9B4EE4DDFDF8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168">
              <a:extLst>
                <a:ext uri="{FF2B5EF4-FFF2-40B4-BE49-F238E27FC236}">
                  <a16:creationId xmlns:a16="http://schemas.microsoft.com/office/drawing/2014/main" id="{6AA65C1E-D372-4CC2-BD4E-122DFADB4D71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169">
              <a:extLst>
                <a:ext uri="{FF2B5EF4-FFF2-40B4-BE49-F238E27FC236}">
                  <a16:creationId xmlns:a16="http://schemas.microsoft.com/office/drawing/2014/main" id="{A49D7B94-833F-4152-96E4-3454185A9060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170">
              <a:extLst>
                <a:ext uri="{FF2B5EF4-FFF2-40B4-BE49-F238E27FC236}">
                  <a16:creationId xmlns:a16="http://schemas.microsoft.com/office/drawing/2014/main" id="{9767E043-E3D9-4080-A6AD-10CCF0E8E389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171">
              <a:extLst>
                <a:ext uri="{FF2B5EF4-FFF2-40B4-BE49-F238E27FC236}">
                  <a16:creationId xmlns:a16="http://schemas.microsoft.com/office/drawing/2014/main" id="{A2176E85-CBDA-433A-869A-98E2B429DCF1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172">
              <a:extLst>
                <a:ext uri="{FF2B5EF4-FFF2-40B4-BE49-F238E27FC236}">
                  <a16:creationId xmlns:a16="http://schemas.microsoft.com/office/drawing/2014/main" id="{AFCA8EFA-D962-4552-B121-5EB758F41FEC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173">
              <a:extLst>
                <a:ext uri="{FF2B5EF4-FFF2-40B4-BE49-F238E27FC236}">
                  <a16:creationId xmlns:a16="http://schemas.microsoft.com/office/drawing/2014/main" id="{2C3CDBB6-4620-4F98-9366-412C936EAFAA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174">
              <a:extLst>
                <a:ext uri="{FF2B5EF4-FFF2-40B4-BE49-F238E27FC236}">
                  <a16:creationId xmlns:a16="http://schemas.microsoft.com/office/drawing/2014/main" id="{E3C04D3F-7856-4AE7-819E-5ED0FFC12A75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175">
              <a:extLst>
                <a:ext uri="{FF2B5EF4-FFF2-40B4-BE49-F238E27FC236}">
                  <a16:creationId xmlns:a16="http://schemas.microsoft.com/office/drawing/2014/main" id="{CEA5CE00-4A9E-4CE6-B8EB-968D92816861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176">
              <a:extLst>
                <a:ext uri="{FF2B5EF4-FFF2-40B4-BE49-F238E27FC236}">
                  <a16:creationId xmlns:a16="http://schemas.microsoft.com/office/drawing/2014/main" id="{B18BF777-9F43-42E4-B876-6791C4C17AD1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177">
              <a:extLst>
                <a:ext uri="{FF2B5EF4-FFF2-40B4-BE49-F238E27FC236}">
                  <a16:creationId xmlns:a16="http://schemas.microsoft.com/office/drawing/2014/main" id="{0E9F446D-2F96-4A35-B2D9-8CFCB0D22B6C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178">
              <a:extLst>
                <a:ext uri="{FF2B5EF4-FFF2-40B4-BE49-F238E27FC236}">
                  <a16:creationId xmlns:a16="http://schemas.microsoft.com/office/drawing/2014/main" id="{C470A679-70FD-47CF-92F7-10A6BC61C6BB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179">
              <a:extLst>
                <a:ext uri="{FF2B5EF4-FFF2-40B4-BE49-F238E27FC236}">
                  <a16:creationId xmlns:a16="http://schemas.microsoft.com/office/drawing/2014/main" id="{687023BA-A30B-4FE2-BFCA-C9D20D4483B3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180">
              <a:extLst>
                <a:ext uri="{FF2B5EF4-FFF2-40B4-BE49-F238E27FC236}">
                  <a16:creationId xmlns:a16="http://schemas.microsoft.com/office/drawing/2014/main" id="{B37714D8-2AF6-4757-A1B9-29C441513052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181">
              <a:extLst>
                <a:ext uri="{FF2B5EF4-FFF2-40B4-BE49-F238E27FC236}">
                  <a16:creationId xmlns:a16="http://schemas.microsoft.com/office/drawing/2014/main" id="{F7D81B5C-0918-4CF0-9019-DDDE5513A452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182">
              <a:extLst>
                <a:ext uri="{FF2B5EF4-FFF2-40B4-BE49-F238E27FC236}">
                  <a16:creationId xmlns:a16="http://schemas.microsoft.com/office/drawing/2014/main" id="{D7A0C3FD-857D-4AB5-9A50-7D01DCB5122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183">
              <a:extLst>
                <a:ext uri="{FF2B5EF4-FFF2-40B4-BE49-F238E27FC236}">
                  <a16:creationId xmlns:a16="http://schemas.microsoft.com/office/drawing/2014/main" id="{7C3DFA1F-71D5-4D28-8880-5F964E625F33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184">
              <a:extLst>
                <a:ext uri="{FF2B5EF4-FFF2-40B4-BE49-F238E27FC236}">
                  <a16:creationId xmlns:a16="http://schemas.microsoft.com/office/drawing/2014/main" id="{09AB90E5-C7A5-403E-AAC2-BEF753AE6A2B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185">
              <a:extLst>
                <a:ext uri="{FF2B5EF4-FFF2-40B4-BE49-F238E27FC236}">
                  <a16:creationId xmlns:a16="http://schemas.microsoft.com/office/drawing/2014/main" id="{8CCAFB49-FD8C-4952-8B22-7EE8FED9458F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186">
              <a:extLst>
                <a:ext uri="{FF2B5EF4-FFF2-40B4-BE49-F238E27FC236}">
                  <a16:creationId xmlns:a16="http://schemas.microsoft.com/office/drawing/2014/main" id="{83FC0BC1-BECA-4D7E-8DAE-160DA7BE1245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187">
              <a:extLst>
                <a:ext uri="{FF2B5EF4-FFF2-40B4-BE49-F238E27FC236}">
                  <a16:creationId xmlns:a16="http://schemas.microsoft.com/office/drawing/2014/main" id="{8D9E1A31-9632-4DD6-B910-20EFAEEB69A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188">
              <a:extLst>
                <a:ext uri="{FF2B5EF4-FFF2-40B4-BE49-F238E27FC236}">
                  <a16:creationId xmlns:a16="http://schemas.microsoft.com/office/drawing/2014/main" id="{B2F45C5F-D161-4CAA-82BE-98AC9699E793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189">
              <a:extLst>
                <a:ext uri="{FF2B5EF4-FFF2-40B4-BE49-F238E27FC236}">
                  <a16:creationId xmlns:a16="http://schemas.microsoft.com/office/drawing/2014/main" id="{7B766103-4135-4C4F-ADC6-A7E534D68622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190">
              <a:extLst>
                <a:ext uri="{FF2B5EF4-FFF2-40B4-BE49-F238E27FC236}">
                  <a16:creationId xmlns:a16="http://schemas.microsoft.com/office/drawing/2014/main" id="{34B0342F-1366-41E2-9D2C-69078808D336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191">
              <a:extLst>
                <a:ext uri="{FF2B5EF4-FFF2-40B4-BE49-F238E27FC236}">
                  <a16:creationId xmlns:a16="http://schemas.microsoft.com/office/drawing/2014/main" id="{A855E88B-56C4-4B9E-A846-2D17168FF316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192">
              <a:extLst>
                <a:ext uri="{FF2B5EF4-FFF2-40B4-BE49-F238E27FC236}">
                  <a16:creationId xmlns:a16="http://schemas.microsoft.com/office/drawing/2014/main" id="{71EFF2BB-D1B9-41B7-85A4-CF8184FD6BB4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193">
              <a:extLst>
                <a:ext uri="{FF2B5EF4-FFF2-40B4-BE49-F238E27FC236}">
                  <a16:creationId xmlns:a16="http://schemas.microsoft.com/office/drawing/2014/main" id="{893F3930-A701-4139-A9A3-1156D358181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194">
              <a:extLst>
                <a:ext uri="{FF2B5EF4-FFF2-40B4-BE49-F238E27FC236}">
                  <a16:creationId xmlns:a16="http://schemas.microsoft.com/office/drawing/2014/main" id="{1788C157-3FD8-4670-8407-31728F6D8695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195">
              <a:extLst>
                <a:ext uri="{FF2B5EF4-FFF2-40B4-BE49-F238E27FC236}">
                  <a16:creationId xmlns:a16="http://schemas.microsoft.com/office/drawing/2014/main" id="{06872DB3-6563-4ECF-97C1-62362C0CFEE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196">
              <a:extLst>
                <a:ext uri="{FF2B5EF4-FFF2-40B4-BE49-F238E27FC236}">
                  <a16:creationId xmlns:a16="http://schemas.microsoft.com/office/drawing/2014/main" id="{2E370A6D-CFEC-40BF-AABA-213CA7B0A968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197">
              <a:extLst>
                <a:ext uri="{FF2B5EF4-FFF2-40B4-BE49-F238E27FC236}">
                  <a16:creationId xmlns:a16="http://schemas.microsoft.com/office/drawing/2014/main" id="{9E567893-547F-495B-96A9-B41A30F0C593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198">
              <a:extLst>
                <a:ext uri="{FF2B5EF4-FFF2-40B4-BE49-F238E27FC236}">
                  <a16:creationId xmlns:a16="http://schemas.microsoft.com/office/drawing/2014/main" id="{F65C91C0-23B2-45ED-A307-028E19555710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199">
              <a:extLst>
                <a:ext uri="{FF2B5EF4-FFF2-40B4-BE49-F238E27FC236}">
                  <a16:creationId xmlns:a16="http://schemas.microsoft.com/office/drawing/2014/main" id="{81AA578C-4CD3-4188-8B1A-4AD8C004015C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00">
              <a:extLst>
                <a:ext uri="{FF2B5EF4-FFF2-40B4-BE49-F238E27FC236}">
                  <a16:creationId xmlns:a16="http://schemas.microsoft.com/office/drawing/2014/main" id="{CD85DA4F-6CD5-4E53-A6FB-30DD49DC6BA0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01">
              <a:extLst>
                <a:ext uri="{FF2B5EF4-FFF2-40B4-BE49-F238E27FC236}">
                  <a16:creationId xmlns:a16="http://schemas.microsoft.com/office/drawing/2014/main" id="{B3590990-ECB3-4D3A-9BA2-030E22194410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02">
              <a:extLst>
                <a:ext uri="{FF2B5EF4-FFF2-40B4-BE49-F238E27FC236}">
                  <a16:creationId xmlns:a16="http://schemas.microsoft.com/office/drawing/2014/main" id="{AEEB6A08-C0FF-47A5-A423-55495585283A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03">
              <a:extLst>
                <a:ext uri="{FF2B5EF4-FFF2-40B4-BE49-F238E27FC236}">
                  <a16:creationId xmlns:a16="http://schemas.microsoft.com/office/drawing/2014/main" id="{992D025B-8256-46BB-8BCA-5F4ED3D1FCBE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04">
              <a:extLst>
                <a:ext uri="{FF2B5EF4-FFF2-40B4-BE49-F238E27FC236}">
                  <a16:creationId xmlns:a16="http://schemas.microsoft.com/office/drawing/2014/main" id="{F72F31A0-6B78-49DA-AB8D-FF15435AA600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05">
              <a:extLst>
                <a:ext uri="{FF2B5EF4-FFF2-40B4-BE49-F238E27FC236}">
                  <a16:creationId xmlns:a16="http://schemas.microsoft.com/office/drawing/2014/main" id="{33FC2DF7-F185-49AC-8EB3-BF67F7AB723B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06">
              <a:extLst>
                <a:ext uri="{FF2B5EF4-FFF2-40B4-BE49-F238E27FC236}">
                  <a16:creationId xmlns:a16="http://schemas.microsoft.com/office/drawing/2014/main" id="{172CF1C1-FB44-46D6-B62B-F71E4993058D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07">
              <a:extLst>
                <a:ext uri="{FF2B5EF4-FFF2-40B4-BE49-F238E27FC236}">
                  <a16:creationId xmlns:a16="http://schemas.microsoft.com/office/drawing/2014/main" id="{834A8381-849D-40A1-AF1C-388A8DD3CB01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08">
              <a:extLst>
                <a:ext uri="{FF2B5EF4-FFF2-40B4-BE49-F238E27FC236}">
                  <a16:creationId xmlns:a16="http://schemas.microsoft.com/office/drawing/2014/main" id="{736EB7BF-0FDE-45E9-B812-67992BEED581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09">
              <a:extLst>
                <a:ext uri="{FF2B5EF4-FFF2-40B4-BE49-F238E27FC236}">
                  <a16:creationId xmlns:a16="http://schemas.microsoft.com/office/drawing/2014/main" id="{75271D97-6011-485E-B288-6121D3DAD2FF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10">
              <a:extLst>
                <a:ext uri="{FF2B5EF4-FFF2-40B4-BE49-F238E27FC236}">
                  <a16:creationId xmlns:a16="http://schemas.microsoft.com/office/drawing/2014/main" id="{96ECE21E-7049-408B-8386-23BF46C5A999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11">
              <a:extLst>
                <a:ext uri="{FF2B5EF4-FFF2-40B4-BE49-F238E27FC236}">
                  <a16:creationId xmlns:a16="http://schemas.microsoft.com/office/drawing/2014/main" id="{29FEEEEC-5249-4739-9A67-58397054B977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12">
              <a:extLst>
                <a:ext uri="{FF2B5EF4-FFF2-40B4-BE49-F238E27FC236}">
                  <a16:creationId xmlns:a16="http://schemas.microsoft.com/office/drawing/2014/main" id="{8611264C-7E89-4758-BC3F-8F53D58829B7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13">
              <a:extLst>
                <a:ext uri="{FF2B5EF4-FFF2-40B4-BE49-F238E27FC236}">
                  <a16:creationId xmlns:a16="http://schemas.microsoft.com/office/drawing/2014/main" id="{719966B4-9F46-4710-9354-208035AC276A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14">
              <a:extLst>
                <a:ext uri="{FF2B5EF4-FFF2-40B4-BE49-F238E27FC236}">
                  <a16:creationId xmlns:a16="http://schemas.microsoft.com/office/drawing/2014/main" id="{0A4BA5ED-9B5D-44D4-B254-0C5AD7C4F48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15">
              <a:extLst>
                <a:ext uri="{FF2B5EF4-FFF2-40B4-BE49-F238E27FC236}">
                  <a16:creationId xmlns:a16="http://schemas.microsoft.com/office/drawing/2014/main" id="{DFC0218E-90DF-4A01-8E68-6CDAF89015C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16">
              <a:extLst>
                <a:ext uri="{FF2B5EF4-FFF2-40B4-BE49-F238E27FC236}">
                  <a16:creationId xmlns:a16="http://schemas.microsoft.com/office/drawing/2014/main" id="{E4844BAB-32B5-419A-B61E-C8592701368F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17">
              <a:extLst>
                <a:ext uri="{FF2B5EF4-FFF2-40B4-BE49-F238E27FC236}">
                  <a16:creationId xmlns:a16="http://schemas.microsoft.com/office/drawing/2014/main" id="{7071212B-0848-40F6-A428-E9B56291D63A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18">
              <a:extLst>
                <a:ext uri="{FF2B5EF4-FFF2-40B4-BE49-F238E27FC236}">
                  <a16:creationId xmlns:a16="http://schemas.microsoft.com/office/drawing/2014/main" id="{CC783CE3-8BF9-4C2B-97F7-ACE7758A9564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19">
              <a:extLst>
                <a:ext uri="{FF2B5EF4-FFF2-40B4-BE49-F238E27FC236}">
                  <a16:creationId xmlns:a16="http://schemas.microsoft.com/office/drawing/2014/main" id="{EE37797A-81F6-4748-9ED1-DEE5DD5EEF24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20">
              <a:extLst>
                <a:ext uri="{FF2B5EF4-FFF2-40B4-BE49-F238E27FC236}">
                  <a16:creationId xmlns:a16="http://schemas.microsoft.com/office/drawing/2014/main" id="{679AA48A-0041-4035-9639-2EF94B036CE2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21">
              <a:extLst>
                <a:ext uri="{FF2B5EF4-FFF2-40B4-BE49-F238E27FC236}">
                  <a16:creationId xmlns:a16="http://schemas.microsoft.com/office/drawing/2014/main" id="{FE9D3D68-2019-4B90-A12F-957FA18E8D63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22">
              <a:extLst>
                <a:ext uri="{FF2B5EF4-FFF2-40B4-BE49-F238E27FC236}">
                  <a16:creationId xmlns:a16="http://schemas.microsoft.com/office/drawing/2014/main" id="{C69C383D-F010-4BC9-9B8B-944A1DA1160C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23">
              <a:extLst>
                <a:ext uri="{FF2B5EF4-FFF2-40B4-BE49-F238E27FC236}">
                  <a16:creationId xmlns:a16="http://schemas.microsoft.com/office/drawing/2014/main" id="{8FEC94DF-5E52-402B-93DD-3796EE24792B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24">
              <a:extLst>
                <a:ext uri="{FF2B5EF4-FFF2-40B4-BE49-F238E27FC236}">
                  <a16:creationId xmlns:a16="http://schemas.microsoft.com/office/drawing/2014/main" id="{F34BD9B4-AE85-4025-922C-101D9310D9F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25">
              <a:extLst>
                <a:ext uri="{FF2B5EF4-FFF2-40B4-BE49-F238E27FC236}">
                  <a16:creationId xmlns:a16="http://schemas.microsoft.com/office/drawing/2014/main" id="{3213BEFE-04AD-4759-9703-4E74AC549FE7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26">
              <a:extLst>
                <a:ext uri="{FF2B5EF4-FFF2-40B4-BE49-F238E27FC236}">
                  <a16:creationId xmlns:a16="http://schemas.microsoft.com/office/drawing/2014/main" id="{4C33D8A7-7141-4AD1-A56C-E0D4827D1A7B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27">
              <a:extLst>
                <a:ext uri="{FF2B5EF4-FFF2-40B4-BE49-F238E27FC236}">
                  <a16:creationId xmlns:a16="http://schemas.microsoft.com/office/drawing/2014/main" id="{BE212E49-2D89-4551-856D-EA6DDD32A195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28">
              <a:extLst>
                <a:ext uri="{FF2B5EF4-FFF2-40B4-BE49-F238E27FC236}">
                  <a16:creationId xmlns:a16="http://schemas.microsoft.com/office/drawing/2014/main" id="{9DC5C060-D6FE-4330-B833-42B64F11C896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29">
              <a:extLst>
                <a:ext uri="{FF2B5EF4-FFF2-40B4-BE49-F238E27FC236}">
                  <a16:creationId xmlns:a16="http://schemas.microsoft.com/office/drawing/2014/main" id="{F2928E15-580F-4763-BCCD-E55011F217CE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30">
              <a:extLst>
                <a:ext uri="{FF2B5EF4-FFF2-40B4-BE49-F238E27FC236}">
                  <a16:creationId xmlns:a16="http://schemas.microsoft.com/office/drawing/2014/main" id="{A296C1F6-A3D2-49AA-9EBC-5589F746411B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31">
              <a:extLst>
                <a:ext uri="{FF2B5EF4-FFF2-40B4-BE49-F238E27FC236}">
                  <a16:creationId xmlns:a16="http://schemas.microsoft.com/office/drawing/2014/main" id="{65528FBE-EC05-40DA-ACA6-5BF4D5BE467A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32">
              <a:extLst>
                <a:ext uri="{FF2B5EF4-FFF2-40B4-BE49-F238E27FC236}">
                  <a16:creationId xmlns:a16="http://schemas.microsoft.com/office/drawing/2014/main" id="{D3D35BA2-3B43-4DDD-B70D-1E578114BE25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33">
              <a:extLst>
                <a:ext uri="{FF2B5EF4-FFF2-40B4-BE49-F238E27FC236}">
                  <a16:creationId xmlns:a16="http://schemas.microsoft.com/office/drawing/2014/main" id="{5485F41C-5A47-4E87-AC85-D6620A0B20F4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34">
              <a:extLst>
                <a:ext uri="{FF2B5EF4-FFF2-40B4-BE49-F238E27FC236}">
                  <a16:creationId xmlns:a16="http://schemas.microsoft.com/office/drawing/2014/main" id="{35F53FC5-6F79-4F3C-B6AF-1E60A7633F28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35">
              <a:extLst>
                <a:ext uri="{FF2B5EF4-FFF2-40B4-BE49-F238E27FC236}">
                  <a16:creationId xmlns:a16="http://schemas.microsoft.com/office/drawing/2014/main" id="{2A4469A0-3AAF-40FA-99E2-09815B970887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36">
              <a:extLst>
                <a:ext uri="{FF2B5EF4-FFF2-40B4-BE49-F238E27FC236}">
                  <a16:creationId xmlns:a16="http://schemas.microsoft.com/office/drawing/2014/main" id="{370B5AD9-B3D9-4730-B710-DD7499B6998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37">
              <a:extLst>
                <a:ext uri="{FF2B5EF4-FFF2-40B4-BE49-F238E27FC236}">
                  <a16:creationId xmlns:a16="http://schemas.microsoft.com/office/drawing/2014/main" id="{FFBF58BA-30CB-4150-8608-8B87489CF958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38">
              <a:extLst>
                <a:ext uri="{FF2B5EF4-FFF2-40B4-BE49-F238E27FC236}">
                  <a16:creationId xmlns:a16="http://schemas.microsoft.com/office/drawing/2014/main" id="{9C18D431-4A65-4AB7-A8D4-97AF002E6F4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39">
              <a:extLst>
                <a:ext uri="{FF2B5EF4-FFF2-40B4-BE49-F238E27FC236}">
                  <a16:creationId xmlns:a16="http://schemas.microsoft.com/office/drawing/2014/main" id="{6E6FFDFC-F598-4041-B4B3-D6E44CC053C1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40">
              <a:extLst>
                <a:ext uri="{FF2B5EF4-FFF2-40B4-BE49-F238E27FC236}">
                  <a16:creationId xmlns:a16="http://schemas.microsoft.com/office/drawing/2014/main" id="{4B4F60C5-7B09-4BA1-8E81-788609C59D3F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41">
              <a:extLst>
                <a:ext uri="{FF2B5EF4-FFF2-40B4-BE49-F238E27FC236}">
                  <a16:creationId xmlns:a16="http://schemas.microsoft.com/office/drawing/2014/main" id="{7B6F002A-B1CF-4A14-9503-FF4E543AFD1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42">
              <a:extLst>
                <a:ext uri="{FF2B5EF4-FFF2-40B4-BE49-F238E27FC236}">
                  <a16:creationId xmlns:a16="http://schemas.microsoft.com/office/drawing/2014/main" id="{9E96A982-2217-4CF9-9FB1-9467D05F4DE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43">
              <a:extLst>
                <a:ext uri="{FF2B5EF4-FFF2-40B4-BE49-F238E27FC236}">
                  <a16:creationId xmlns:a16="http://schemas.microsoft.com/office/drawing/2014/main" id="{786122FC-BB16-4498-B5DB-1BA1E177BD2C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44">
              <a:extLst>
                <a:ext uri="{FF2B5EF4-FFF2-40B4-BE49-F238E27FC236}">
                  <a16:creationId xmlns:a16="http://schemas.microsoft.com/office/drawing/2014/main" id="{5059195A-BC59-407B-9C9E-A870F36CAE60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45">
              <a:extLst>
                <a:ext uri="{FF2B5EF4-FFF2-40B4-BE49-F238E27FC236}">
                  <a16:creationId xmlns:a16="http://schemas.microsoft.com/office/drawing/2014/main" id="{1505835D-BCB5-4A42-8C4D-1CBE1A089AF4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46">
              <a:extLst>
                <a:ext uri="{FF2B5EF4-FFF2-40B4-BE49-F238E27FC236}">
                  <a16:creationId xmlns:a16="http://schemas.microsoft.com/office/drawing/2014/main" id="{8A56BFF9-B773-4E69-B88C-9B6D6807E3A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47">
              <a:extLst>
                <a:ext uri="{FF2B5EF4-FFF2-40B4-BE49-F238E27FC236}">
                  <a16:creationId xmlns:a16="http://schemas.microsoft.com/office/drawing/2014/main" id="{69413F25-FBEC-4F01-96B0-3D3F29980C5F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48">
              <a:extLst>
                <a:ext uri="{FF2B5EF4-FFF2-40B4-BE49-F238E27FC236}">
                  <a16:creationId xmlns:a16="http://schemas.microsoft.com/office/drawing/2014/main" id="{CEA9AD73-2E62-4A63-9A3A-CECCDF20DB4E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49">
              <a:extLst>
                <a:ext uri="{FF2B5EF4-FFF2-40B4-BE49-F238E27FC236}">
                  <a16:creationId xmlns:a16="http://schemas.microsoft.com/office/drawing/2014/main" id="{65DD0CE7-E02F-4590-AB4A-495A0408C7D1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50">
              <a:extLst>
                <a:ext uri="{FF2B5EF4-FFF2-40B4-BE49-F238E27FC236}">
                  <a16:creationId xmlns:a16="http://schemas.microsoft.com/office/drawing/2014/main" id="{E838F06E-507C-4601-ACB0-EA358AEB34A9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51">
              <a:extLst>
                <a:ext uri="{FF2B5EF4-FFF2-40B4-BE49-F238E27FC236}">
                  <a16:creationId xmlns:a16="http://schemas.microsoft.com/office/drawing/2014/main" id="{77B9FEAC-A690-4134-85F1-BE8F1F978FE1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2C45AB6F-529C-46E8-8731-8CB8E012BC76}"/>
              </a:ext>
            </a:extLst>
          </p:cNvPr>
          <p:cNvSpPr txBox="1"/>
          <p:nvPr userDrawn="1"/>
        </p:nvSpPr>
        <p:spPr>
          <a:xfrm>
            <a:off x="11201647" y="309611"/>
            <a:ext cx="659005" cy="33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D9A95F1-828E-4AA5-97C2-FD8F0299E703}" type="slidenum">
              <a:rPr lang="en-US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2" name="Picture 131" descr="AStar_Logo_RGB_LowRes.png">
            <a:extLst>
              <a:ext uri="{FF2B5EF4-FFF2-40B4-BE49-F238E27FC236}">
                <a16:creationId xmlns:a16="http://schemas.microsoft.com/office/drawing/2014/main" id="{E188BA39-447C-4AF9-ACC5-BD52F3410F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4771" y="5973526"/>
            <a:ext cx="2304255" cy="727460"/>
          </a:xfrm>
          <a:prstGeom prst="rect">
            <a:avLst/>
          </a:prstGeom>
        </p:spPr>
      </p:pic>
      <p:sp>
        <p:nvSpPr>
          <p:cNvPr id="134" name="Title Placeholder 1">
            <a:extLst>
              <a:ext uri="{FF2B5EF4-FFF2-40B4-BE49-F238E27FC236}">
                <a16:creationId xmlns:a16="http://schemas.microsoft.com/office/drawing/2014/main" id="{C96969FB-BF98-441B-A5B2-8D94DEBF24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977" y="269198"/>
            <a:ext cx="11210049" cy="446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dirty="0"/>
              <a:t>Title in Open Sans, bold, size 20, left align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60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Option - Generic (Default)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480046" y="1718458"/>
            <a:ext cx="5376599" cy="2244711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800" b="1" cap="all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TITLE IN OPEN SANS, BOLD, CAPS,</a:t>
            </a:r>
            <a:br>
              <a:rPr lang="en-US" dirty="0"/>
            </a:br>
            <a:r>
              <a:rPr lang="en-US" dirty="0"/>
              <a:t>SIZE 29,</a:t>
            </a:r>
            <a:br>
              <a:rPr lang="en-US" dirty="0"/>
            </a:br>
            <a:r>
              <a:rPr lang="en-US" dirty="0"/>
              <a:t>left ALIGN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CA90A6-A426-EA4C-9C16-C8BD80098F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80046" y="6021291"/>
            <a:ext cx="2335585" cy="384043"/>
          </a:xfrm>
        </p:spPr>
        <p:txBody>
          <a:bodyPr>
            <a:normAutofit/>
          </a:bodyPr>
          <a:lstStyle>
            <a:lvl1pPr marL="0" indent="0" algn="l">
              <a:buNone/>
              <a:defRPr sz="788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CE97A19-E0D7-CD47-9414-E73C0F164E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44" y="4613188"/>
            <a:ext cx="5376597" cy="638400"/>
          </a:xfrm>
        </p:spPr>
        <p:txBody>
          <a:bodyPr>
            <a:normAutofit/>
          </a:bodyPr>
          <a:lstStyle>
            <a:lvl1pPr marL="0" indent="0" algn="l">
              <a:buNone/>
              <a:defRPr sz="1050" b="0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Designation, Department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85EE222-D0FA-3B43-9135-02B23C740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44" y="4293100"/>
            <a:ext cx="5376597" cy="38493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CB518A3-39CE-3A43-91A3-E855A204ED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4" y="5270261"/>
            <a:ext cx="5376597" cy="749263"/>
          </a:xfrm>
        </p:spPr>
        <p:txBody>
          <a:bodyPr>
            <a:normAutofit/>
          </a:bodyPr>
          <a:lstStyle>
            <a:lvl1pPr marL="0" indent="0" algn="l">
              <a:buNone/>
              <a:defRPr sz="1050" b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RI / Entity / Programme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28954" y="82247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774400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">
          <p15:clr>
            <a:srgbClr val="FBAE40"/>
          </p15:clr>
        </p15:guide>
        <p15:guide id="4" orient="horz" pos="3038">
          <p15:clr>
            <a:srgbClr val="FBAE40"/>
          </p15:clr>
        </p15:guide>
        <p15:guide id="5" pos="9839">
          <p15:clr>
            <a:srgbClr val="FBAE40"/>
          </p15:clr>
        </p15:guide>
        <p15:guide id="6" pos="5312">
          <p15:clr>
            <a:srgbClr val="FBAE40"/>
          </p15:clr>
        </p15:guide>
        <p15:guide id="10" orient="horz" pos="6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871133" y="1571884"/>
            <a:ext cx="6705600" cy="365760"/>
          </a:xfrm>
        </p:spPr>
        <p:txBody>
          <a:bodyPr anchor="ctr">
            <a:normAutofit/>
          </a:bodyPr>
          <a:lstStyle>
            <a:lvl1pPr marL="0" indent="0">
              <a:buNone/>
              <a:defRPr sz="1200" b="1" baseline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Section One Header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71133" y="2232655"/>
            <a:ext cx="6705600" cy="365760"/>
          </a:xfrm>
        </p:spPr>
        <p:txBody>
          <a:bodyPr anchor="ctr">
            <a:normAutofit/>
          </a:bodyPr>
          <a:lstStyle>
            <a:lvl1pPr marL="0" indent="0">
              <a:buNone/>
              <a:defRPr sz="1200" b="1" baseline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Section Two Header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871133" y="2908915"/>
            <a:ext cx="6705600" cy="365760"/>
          </a:xfrm>
        </p:spPr>
        <p:txBody>
          <a:bodyPr anchor="ctr">
            <a:normAutofit/>
          </a:bodyPr>
          <a:lstStyle>
            <a:lvl1pPr marL="0" indent="0">
              <a:buNone/>
              <a:defRPr sz="1200" b="1" baseline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Section Three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871133" y="3575407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200" b="1" baseline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Section Four Header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8976784" y="1571883"/>
            <a:ext cx="1439696" cy="365760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8976784" y="2232655"/>
            <a:ext cx="1439696" cy="365760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8976784" y="2908915"/>
            <a:ext cx="1439696" cy="365760"/>
          </a:xfr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8976784" y="3575407"/>
            <a:ext cx="1439696" cy="365760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1871133" y="4215368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200" b="1" baseline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Section Five Header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8976784" y="4210779"/>
            <a:ext cx="1439696" cy="365760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08511" y="478382"/>
            <a:ext cx="10561173" cy="625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000">
                <a:solidFill>
                  <a:srgbClr val="003087"/>
                </a:solidFill>
              </a:defRPr>
            </a:lvl1pPr>
          </a:lstStyle>
          <a:p>
            <a:r>
              <a:rPr lang="en-US" dirty="0"/>
              <a:t>Content in Open Sans, bold, size 20, left align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57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99456" y="452672"/>
            <a:ext cx="10561173" cy="960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000" baseline="0">
                <a:solidFill>
                  <a:srgbClr val="003087"/>
                </a:solidFill>
              </a:defRPr>
            </a:lvl1pPr>
          </a:lstStyle>
          <a:p>
            <a:r>
              <a:rPr lang="en-US" dirty="0"/>
              <a:t>Title in Open Sans, bold, size 20, left align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199456" y="1508787"/>
            <a:ext cx="10561173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input content (min. text size 16)</a:t>
            </a:r>
          </a:p>
        </p:txBody>
      </p:sp>
    </p:spTree>
    <p:extLst>
      <p:ext uri="{BB962C8B-B14F-4D97-AF65-F5344CB8AC3E}">
        <p14:creationId xmlns:p14="http://schemas.microsoft.com/office/powerpoint/2010/main" val="1168642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D31065-48EE-3E44-8580-C08AEC29A78A}"/>
              </a:ext>
            </a:extLst>
          </p:cNvPr>
          <p:cNvSpPr/>
          <p:nvPr userDrawn="1"/>
        </p:nvSpPr>
        <p:spPr>
          <a:xfrm>
            <a:off x="0" y="0"/>
            <a:ext cx="11034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1372" y="452672"/>
            <a:ext cx="11329259" cy="960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000">
                <a:solidFill>
                  <a:srgbClr val="003087"/>
                </a:solidFill>
              </a:defRPr>
            </a:lvl1pPr>
          </a:lstStyle>
          <a:p>
            <a:r>
              <a:rPr lang="en-US" dirty="0"/>
              <a:t>Title in Open Sans, bold, size 20, left align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31372" y="1508787"/>
            <a:ext cx="11329259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input content (min. text size 16)</a:t>
            </a:r>
          </a:p>
        </p:txBody>
      </p:sp>
    </p:spTree>
    <p:extLst>
      <p:ext uri="{BB962C8B-B14F-4D97-AF65-F5344CB8AC3E}">
        <p14:creationId xmlns:p14="http://schemas.microsoft.com/office/powerpoint/2010/main" val="168502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Divid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15413" y="1700811"/>
            <a:ext cx="7323600" cy="954107"/>
          </a:xfrm>
        </p:spPr>
        <p:txBody>
          <a:bodyPr wrap="square" anchor="t">
            <a:spAutoFit/>
          </a:bodyPr>
          <a:lstStyle>
            <a:lvl1pPr algn="l">
              <a:defRPr sz="2800" baseline="0">
                <a:solidFill>
                  <a:srgbClr val="003087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Section header in Open Sans, bold, size 28, left align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52360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BBF32-C5AA-4A49-92BF-2B0A2134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6B4AF-1CB9-41C4-A4F1-F83165E49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3666-7114-482F-9698-9FB655D55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32EEB-8873-436B-AC45-FF718B67715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A43FF-BB52-4D6E-B418-055EE8C05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70B55-26B9-4BAB-9A0A-D6A549119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9DF1-0637-4A92-A4C9-22815D925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3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17" r:id="rId3"/>
    <p:sldLayoutId id="2147483732" r:id="rId4"/>
    <p:sldLayoutId id="2147483733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5" r:id="rId12"/>
    <p:sldLayoutId id="2147483746" r:id="rId13"/>
    <p:sldLayoutId id="2147483747" r:id="rId14"/>
    <p:sldLayoutId id="2147483749" r:id="rId15"/>
    <p:sldLayoutId id="214748375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9456" y="452672"/>
            <a:ext cx="10561173" cy="960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Title in Open Sans, bold, size 20, left align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456" y="1508787"/>
            <a:ext cx="10561173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input content (min. text size 16)</a:t>
            </a:r>
          </a:p>
          <a:p>
            <a:pPr lvl="4"/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9107851" y="6309323"/>
            <a:ext cx="284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78BDA8-D60F-4FDE-A05C-5882F3D646E1}" type="slidenum">
              <a:rPr lang="en-US" sz="525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Star_Powerpoint_Image Template05.jp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28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1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</p:sldLayoutIdLst>
  <p:transition spd="slow">
    <p:push dir="u"/>
  </p:transition>
  <p:txStyles>
    <p:titleStyle>
      <a:lvl1pPr algn="l" defTabSz="685800" rtl="0" eaLnBrk="1" latinLnBrk="0" hangingPunct="1">
        <a:spcBef>
          <a:spcPct val="0"/>
        </a:spcBef>
        <a:buNone/>
        <a:defRPr sz="2000" b="1" kern="1200" baseline="0">
          <a:solidFill>
            <a:srgbClr val="003087"/>
          </a:solidFill>
          <a:latin typeface="Open Sans"/>
          <a:ea typeface="+mj-ea"/>
          <a:cs typeface="Open Sans"/>
        </a:defRPr>
      </a:lvl1pPr>
    </p:titleStyle>
    <p:bodyStyle>
      <a:lvl1pPr marL="0" marR="0" indent="0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120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34290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143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8580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572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rlabs.com/thorproduct.cfm?partnumber=SH1/M" TargetMode="Externa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D962-919B-4947-B0A7-905A71175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flow  discuss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F5439-97EB-4FE0-ABF5-B2F3612193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DAB57-E088-4603-B150-EB55C6DAF8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G" dirty="0"/>
              <a:t>AOT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743C1-F772-4188-9C49-CE2507FD4D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Mengting Jiang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6F324E-2DE8-4EBE-9D53-BAFC683310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740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57C2-6937-44ED-B24F-5E64D89A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A996-6220-44B4-8EA7-3B5E09E5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040" y="1564770"/>
            <a:ext cx="11088960" cy="432048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Scan-lab</a:t>
            </a:r>
          </a:p>
          <a:p>
            <a:pPr marL="514350" indent="-514350">
              <a:buAutoNum type="arabicPeriod"/>
            </a:pPr>
            <a:r>
              <a:rPr lang="en-US" sz="2800" dirty="0"/>
              <a:t>Function generator: Tektronix - AFG31252 	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 err="1"/>
              <a:t>Beam_shutter</a:t>
            </a:r>
            <a:r>
              <a:rPr lang="en-US" sz="2800" dirty="0"/>
              <a:t>: </a:t>
            </a:r>
            <a:r>
              <a:rPr lang="en-SG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hlinkClick r:id="rId2"/>
              </a:rPr>
              <a:t>https://www.thorlabs.com/thorproduct.cfm?partnumber=SH1/M</a:t>
            </a:r>
            <a:endParaRPr lang="en-US" sz="2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/>
              <a:t>CCD camera:	</a:t>
            </a:r>
            <a:r>
              <a:rPr lang="en-SG" sz="2800" dirty="0" err="1">
                <a:effectLst/>
              </a:rPr>
              <a:t>Andor</a:t>
            </a:r>
            <a:r>
              <a:rPr lang="en-SG" sz="2800" dirty="0">
                <a:effectLst/>
              </a:rPr>
              <a:t> </a:t>
            </a:r>
            <a:r>
              <a:rPr lang="en-SG" sz="2800" dirty="0" err="1">
                <a:effectLst/>
              </a:rPr>
              <a:t>zyla</a:t>
            </a:r>
            <a:r>
              <a:rPr lang="en-SG" sz="2800" dirty="0">
                <a:effectLst/>
              </a:rPr>
              <a:t> 5.5 </a:t>
            </a:r>
            <a:r>
              <a:rPr lang="en-SG" sz="2800" dirty="0" err="1">
                <a:effectLst/>
              </a:rPr>
              <a:t>RollingShutter</a:t>
            </a:r>
            <a:r>
              <a:rPr lang="en-SG" sz="2800" dirty="0">
                <a:effectLst/>
              </a:rPr>
              <a:t> and global shutter </a:t>
            </a:r>
            <a:r>
              <a:rPr lang="en-SG" sz="2800" dirty="0" err="1">
                <a:effectLst/>
              </a:rPr>
              <a:t>sCMOS</a:t>
            </a:r>
            <a:r>
              <a:rPr lang="en-SG" sz="2800" dirty="0">
                <a:effectLst/>
              </a:rPr>
              <a:t> Camera (USB3.0) (series number:VSC</a:t>
            </a:r>
            <a:r>
              <a:rPr lang="en-SG" sz="2800" dirty="0"/>
              <a:t>-</a:t>
            </a:r>
            <a:r>
              <a:rPr lang="en-SG" sz="2800" dirty="0">
                <a:effectLst/>
              </a:rPr>
              <a:t>08735)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Motor stage: H117P1N4,  </a:t>
            </a:r>
            <a:r>
              <a:rPr lang="en-US" sz="2800" dirty="0" err="1"/>
              <a:t>proScanIII</a:t>
            </a:r>
            <a:r>
              <a:rPr lang="en-US" sz="2800" dirty="0"/>
              <a:t> control     https://www.prior.com/download-category/software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229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2326-483D-48BE-9011-A0D05AE6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Logic flow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40C6C-F710-4142-A62B-57789100D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912" y="0"/>
            <a:ext cx="686161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A94DE-8FB0-4D46-8FD4-A1F3C04E2425}"/>
              </a:ext>
            </a:extLst>
          </p:cNvPr>
          <p:cNvSpPr txBox="1"/>
          <p:nvPr/>
        </p:nvSpPr>
        <p:spPr>
          <a:xfrm>
            <a:off x="969592" y="1785668"/>
            <a:ext cx="43231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SG" dirty="0"/>
              <a:t>Additional request:</a:t>
            </a:r>
          </a:p>
          <a:p>
            <a:pPr algn="just"/>
            <a:r>
              <a:rPr lang="en-SG" dirty="0"/>
              <a:t>Each equipment has the on, pause, continue, off </a:t>
            </a:r>
            <a:r>
              <a:rPr lang="en-SG" dirty="0" err="1"/>
              <a:t>botton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83193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owchart: Terminator 7">
                <a:extLst>
                  <a:ext uri="{FF2B5EF4-FFF2-40B4-BE49-F238E27FC236}">
                    <a16:creationId xmlns:a16="http://schemas.microsoft.com/office/drawing/2014/main" id="{AF34BC46-FDA0-4CAD-A3C3-503F06709685}"/>
                  </a:ext>
                </a:extLst>
              </p:cNvPr>
              <p:cNvSpPr/>
              <p:nvPr/>
            </p:nvSpPr>
            <p:spPr>
              <a:xfrm>
                <a:off x="2895057" y="-3551701"/>
                <a:ext cx="6035454" cy="922792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Camera on, and  </a:t>
                </a:r>
              </a:p>
              <a:p>
                <a:pPr lvl="0" algn="ctr"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mover the motor stage to (0,0),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scanlab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kumimoji="0" lang="en-SG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kumimoji="0" lang="en-SG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kumimoji="0" lang="en-SG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SG" b="1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SG" b="1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SG" b="1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SG" b="1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8" name="Flowchart: Terminator 7">
                <a:extLst>
                  <a:ext uri="{FF2B5EF4-FFF2-40B4-BE49-F238E27FC236}">
                    <a16:creationId xmlns:a16="http://schemas.microsoft.com/office/drawing/2014/main" id="{AF34BC46-FDA0-4CAD-A3C3-503F06709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57" y="-3551701"/>
                <a:ext cx="6035454" cy="922792"/>
              </a:xfrm>
              <a:prstGeom prst="flowChartTermina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B4953D05-CB6F-489A-9645-A25F4C03F348}"/>
              </a:ext>
            </a:extLst>
          </p:cNvPr>
          <p:cNvSpPr/>
          <p:nvPr/>
        </p:nvSpPr>
        <p:spPr>
          <a:xfrm>
            <a:off x="3620643" y="401778"/>
            <a:ext cx="4765216" cy="744836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Scanlab</a:t>
            </a:r>
            <a:r>
              <a: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B285F3-8D19-4DDD-9DD5-16116FF11FE6}"/>
              </a:ext>
            </a:extLst>
          </p:cNvPr>
          <p:cNvCxnSpPr>
            <a:cxnSpLocks/>
          </p:cNvCxnSpPr>
          <p:nvPr/>
        </p:nvCxnSpPr>
        <p:spPr>
          <a:xfrm>
            <a:off x="5952845" y="-1471045"/>
            <a:ext cx="0" cy="4338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9525AF-378D-4CA2-80B5-38BE41A0766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03252" y="1146616"/>
            <a:ext cx="1" cy="4395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48F756-FE64-4138-965E-3BDD1AFF28EC}"/>
              </a:ext>
            </a:extLst>
          </p:cNvPr>
          <p:cNvCxnSpPr>
            <a:cxnSpLocks/>
          </p:cNvCxnSpPr>
          <p:nvPr/>
        </p:nvCxnSpPr>
        <p:spPr>
          <a:xfrm>
            <a:off x="5892523" y="-2634708"/>
            <a:ext cx="0" cy="33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D82DEC-80E0-4CDE-9B5C-1814CEBCDFAA}"/>
              </a:ext>
            </a:extLst>
          </p:cNvPr>
          <p:cNvSpPr txBox="1"/>
          <p:nvPr/>
        </p:nvSpPr>
        <p:spPr>
          <a:xfrm>
            <a:off x="5811007" y="2469238"/>
            <a:ext cx="1082753" cy="35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F03C12-5848-446C-A350-84E39A74062D}"/>
              </a:ext>
            </a:extLst>
          </p:cNvPr>
          <p:cNvGrpSpPr/>
          <p:nvPr/>
        </p:nvGrpSpPr>
        <p:grpSpPr>
          <a:xfrm>
            <a:off x="8846043" y="269977"/>
            <a:ext cx="3795202" cy="907982"/>
            <a:chOff x="6724144" y="1384212"/>
            <a:chExt cx="3707118" cy="1431117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C829168-D62D-41ED-833B-079F60C51DBA}"/>
                </a:ext>
              </a:extLst>
            </p:cNvPr>
            <p:cNvSpPr/>
            <p:nvPr/>
          </p:nvSpPr>
          <p:spPr>
            <a:xfrm>
              <a:off x="6724144" y="1384212"/>
              <a:ext cx="3707118" cy="143111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09BF914-2F63-4426-B943-2AB7D976B301}"/>
                </a:ext>
              </a:extLst>
            </p:cNvPr>
            <p:cNvSpPr txBox="1"/>
            <p:nvPr/>
          </p:nvSpPr>
          <p:spPr>
            <a:xfrm>
              <a:off x="6735688" y="1785030"/>
              <a:ext cx="1307336" cy="101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Image from CCD camera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A069A0-7B96-42B1-BF10-D439667ADBB2}"/>
              </a:ext>
            </a:extLst>
          </p:cNvPr>
          <p:cNvGrpSpPr/>
          <p:nvPr/>
        </p:nvGrpSpPr>
        <p:grpSpPr>
          <a:xfrm>
            <a:off x="8793517" y="-2479008"/>
            <a:ext cx="3658038" cy="1051094"/>
            <a:chOff x="6724145" y="5476688"/>
            <a:chExt cx="3583456" cy="1175571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0B33E66-68B4-4FD7-B967-F7111B8F935A}"/>
                </a:ext>
              </a:extLst>
            </p:cNvPr>
            <p:cNvSpPr/>
            <p:nvPr/>
          </p:nvSpPr>
          <p:spPr>
            <a:xfrm>
              <a:off x="6724145" y="5476688"/>
              <a:ext cx="3583456" cy="117557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9" name="Picture 68" descr="A picture containing echinoderm, invertebrate, starfish&#10;&#10;Description automatically generated">
              <a:extLst>
                <a:ext uri="{FF2B5EF4-FFF2-40B4-BE49-F238E27FC236}">
                  <a16:creationId xmlns:a16="http://schemas.microsoft.com/office/drawing/2014/main" id="{69CE8C72-95D2-4D97-ADEC-4B1F6B25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8857" y="5612951"/>
              <a:ext cx="904391" cy="946381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8E3250-C02A-4B5B-830C-50C8BF9D1647}"/>
                </a:ext>
              </a:extLst>
            </p:cNvPr>
            <p:cNvSpPr txBox="1"/>
            <p:nvPr/>
          </p:nvSpPr>
          <p:spPr>
            <a:xfrm>
              <a:off x="6990010" y="5741306"/>
              <a:ext cx="1307336" cy="689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Image from CCD camera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885A3-F3EE-4D69-825D-676FC77A0293}"/>
              </a:ext>
            </a:extLst>
          </p:cNvPr>
          <p:cNvCxnSpPr>
            <a:cxnSpLocks/>
          </p:cNvCxnSpPr>
          <p:nvPr/>
        </p:nvCxnSpPr>
        <p:spPr>
          <a:xfrm>
            <a:off x="6024844" y="2382007"/>
            <a:ext cx="0" cy="4395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owchart: Terminator 44">
                <a:extLst>
                  <a:ext uri="{FF2B5EF4-FFF2-40B4-BE49-F238E27FC236}">
                    <a16:creationId xmlns:a16="http://schemas.microsoft.com/office/drawing/2014/main" id="{7B286B6F-A78A-4F1F-94BD-18AF833C2D10}"/>
                  </a:ext>
                </a:extLst>
              </p:cNvPr>
              <p:cNvSpPr/>
              <p:nvPr/>
            </p:nvSpPr>
            <p:spPr>
              <a:xfrm>
                <a:off x="2950387" y="-5262385"/>
                <a:ext cx="5446912" cy="1268204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Initialization, mover the motor stage to (0,0),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scanlab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kumimoji="0" lang="en-SG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kumimoji="0" lang="en-SG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kumimoji="0" lang="en-SG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SG" b="1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SG" b="1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SG" b="1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SG" b="1" i="1" smtClean="0"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), function</a:t>
                </a:r>
                <a:r>
                  <a:rPr kumimoji="0" lang="en-US" sz="1800" b="1" i="0" u="none" strike="noStrike" kern="1200" cap="none" spc="0" normalizeH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generator off, shutter off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Flowchart: Terminator 44">
                <a:extLst>
                  <a:ext uri="{FF2B5EF4-FFF2-40B4-BE49-F238E27FC236}">
                    <a16:creationId xmlns:a16="http://schemas.microsoft.com/office/drawing/2014/main" id="{7B286B6F-A78A-4F1F-94BD-18AF833C2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87" y="-5262385"/>
                <a:ext cx="5446912" cy="1268204"/>
              </a:xfrm>
              <a:prstGeom prst="flowChartTermina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9CCB1B-7C4A-4F24-ABA3-C015E80987E2}"/>
              </a:ext>
            </a:extLst>
          </p:cNvPr>
          <p:cNvCxnSpPr>
            <a:cxnSpLocks/>
          </p:cNvCxnSpPr>
          <p:nvPr/>
        </p:nvCxnSpPr>
        <p:spPr>
          <a:xfrm>
            <a:off x="5855398" y="-3994181"/>
            <a:ext cx="0" cy="4376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2B125B24-C2A7-4AD1-A69B-94296B1C784C}"/>
              </a:ext>
            </a:extLst>
          </p:cNvPr>
          <p:cNvSpPr/>
          <p:nvPr/>
        </p:nvSpPr>
        <p:spPr>
          <a:xfrm>
            <a:off x="4295052" y="1551256"/>
            <a:ext cx="3387162" cy="87919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Find 1?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AAE2E49-7ACA-433E-B18A-1866C64FA20B}"/>
              </a:ext>
            </a:extLst>
          </p:cNvPr>
          <p:cNvCxnSpPr>
            <a:cxnSpLocks/>
          </p:cNvCxnSpPr>
          <p:nvPr/>
        </p:nvCxnSpPr>
        <p:spPr>
          <a:xfrm>
            <a:off x="5945429" y="3682681"/>
            <a:ext cx="0" cy="4395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A908196-F28D-426D-B096-E07CDA38DFBF}"/>
              </a:ext>
            </a:extLst>
          </p:cNvPr>
          <p:cNvCxnSpPr>
            <a:cxnSpLocks/>
            <a:stCxn id="77" idx="1"/>
            <a:endCxn id="49" idx="1"/>
          </p:cNvCxnSpPr>
          <p:nvPr/>
        </p:nvCxnSpPr>
        <p:spPr>
          <a:xfrm rot="10800000">
            <a:off x="4295052" y="1990856"/>
            <a:ext cx="12700" cy="2612596"/>
          </a:xfrm>
          <a:prstGeom prst="bentConnector3">
            <a:avLst>
              <a:gd name="adj1" fmla="val 1505714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Flowchart: Terminator 47">
                <a:extLst>
                  <a:ext uri="{FF2B5EF4-FFF2-40B4-BE49-F238E27FC236}">
                    <a16:creationId xmlns:a16="http://schemas.microsoft.com/office/drawing/2014/main" id="{5B4B6857-5826-4845-853A-73B3379F62C2}"/>
                  </a:ext>
                </a:extLst>
              </p:cNvPr>
              <p:cNvSpPr/>
              <p:nvPr/>
            </p:nvSpPr>
            <p:spPr>
              <a:xfrm>
                <a:off x="3095489" y="-1048348"/>
                <a:ext cx="5819136" cy="1157252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User</a:t>
                </a:r>
                <a:r>
                  <a:rPr kumimoji="0" lang="en-US" sz="1800" b="1" i="0" u="none" strike="noStrike" kern="1200" cap="none" spc="0" normalizeH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write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scanlab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scan 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kumimoji="0" lang="en-SG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  <m:r>
                      <a:rPr kumimoji="0" lang="en-SG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SG" b="1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SG" b="1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SG" b="1" i="1" smtClean="0"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step</a:t>
                </a:r>
                <a:r>
                  <a:rPr kumimoji="0" lang="en-US" sz="1800" b="1" i="0" u="none" strike="noStrike" kern="1200" cap="none" spc="0" normalizeH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(</a:t>
                </a:r>
                <a:r>
                  <a:rPr lang="en-US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max), ,  user write function generator(square wave, frequency, amplitude)</a:t>
                </a:r>
              </a:p>
              <a:p>
                <a:pPr lvl="0" algn="ctr"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Flowchart: Terminator 47">
                <a:extLst>
                  <a:ext uri="{FF2B5EF4-FFF2-40B4-BE49-F238E27FC236}">
                    <a16:creationId xmlns:a16="http://schemas.microsoft.com/office/drawing/2014/main" id="{5B4B6857-5826-4845-853A-73B3379F6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489" y="-1048348"/>
                <a:ext cx="5819136" cy="1157252"/>
              </a:xfrm>
              <a:prstGeom prst="flowChartTerminator">
                <a:avLst/>
              </a:prstGeom>
              <a:blipFill>
                <a:blip r:embed="rId5"/>
                <a:stretch>
                  <a:fillRect t="-57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9772DCD8-1758-4540-B035-90FA81D2C6ED}"/>
              </a:ext>
            </a:extLst>
          </p:cNvPr>
          <p:cNvSpPr/>
          <p:nvPr/>
        </p:nvSpPr>
        <p:spPr>
          <a:xfrm>
            <a:off x="2962785" y="-2332441"/>
            <a:ext cx="5769446" cy="922792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move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motor stage 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x,y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to the sample position (looking for sample)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B33833-EF23-44C1-BE5F-A37A9E5F35AB}"/>
              </a:ext>
            </a:extLst>
          </p:cNvPr>
          <p:cNvCxnSpPr>
            <a:cxnSpLocks/>
            <a:stCxn id="48" idx="2"/>
            <a:endCxn id="16" idx="0"/>
          </p:cNvCxnSpPr>
          <p:nvPr/>
        </p:nvCxnSpPr>
        <p:spPr>
          <a:xfrm flipH="1">
            <a:off x="6003251" y="108904"/>
            <a:ext cx="1806" cy="29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B2826D-692F-45DF-944F-BF75C73361AC}"/>
              </a:ext>
            </a:extLst>
          </p:cNvPr>
          <p:cNvSpPr txBox="1"/>
          <p:nvPr/>
        </p:nvSpPr>
        <p:spPr>
          <a:xfrm>
            <a:off x="10622536" y="662778"/>
            <a:ext cx="47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47558B-5048-4825-B94F-031CA8467331}"/>
              </a:ext>
            </a:extLst>
          </p:cNvPr>
          <p:cNvSpPr txBox="1"/>
          <p:nvPr/>
        </p:nvSpPr>
        <p:spPr>
          <a:xfrm>
            <a:off x="11156166" y="662778"/>
            <a:ext cx="47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</a:t>
            </a:r>
          </a:p>
        </p:txBody>
      </p:sp>
      <p:sp>
        <p:nvSpPr>
          <p:cNvPr id="61" name="Flowchart: Terminator 60">
            <a:extLst>
              <a:ext uri="{FF2B5EF4-FFF2-40B4-BE49-F238E27FC236}">
                <a16:creationId xmlns:a16="http://schemas.microsoft.com/office/drawing/2014/main" id="{DF6EC275-CADD-4929-83DF-DA5974BFA0CE}"/>
              </a:ext>
            </a:extLst>
          </p:cNvPr>
          <p:cNvSpPr/>
          <p:nvPr/>
        </p:nvSpPr>
        <p:spPr>
          <a:xfrm>
            <a:off x="3523691" y="2835097"/>
            <a:ext cx="4765216" cy="744836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shutter on, function generator on, shutter </a:t>
            </a:r>
            <a:r>
              <a: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off, camera capture picture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537463D8-8189-4B65-9258-5A4A85A87B58}"/>
              </a:ext>
            </a:extLst>
          </p:cNvPr>
          <p:cNvSpPr/>
          <p:nvPr/>
        </p:nvSpPr>
        <p:spPr>
          <a:xfrm>
            <a:off x="4295052" y="4163852"/>
            <a:ext cx="3387162" cy="87919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E86794-9BCF-421A-AAF2-4DA9E429E38B}"/>
              </a:ext>
            </a:extLst>
          </p:cNvPr>
          <p:cNvSpPr txBox="1"/>
          <p:nvPr/>
        </p:nvSpPr>
        <p:spPr>
          <a:xfrm>
            <a:off x="1082438" y="3250677"/>
            <a:ext cx="1082753" cy="35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21F80E-0BE0-43D3-9BEE-B39DD664196F}"/>
              </a:ext>
            </a:extLst>
          </p:cNvPr>
          <p:cNvSpPr txBox="1"/>
          <p:nvPr/>
        </p:nvSpPr>
        <p:spPr>
          <a:xfrm>
            <a:off x="8815039" y="1320133"/>
            <a:ext cx="379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What’s the exactly 1 or 0? Intensity? </a:t>
            </a:r>
          </a:p>
        </p:txBody>
      </p: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9DAF12D8-7453-4D08-8573-71BDD5BDCC76}"/>
              </a:ext>
            </a:extLst>
          </p:cNvPr>
          <p:cNvSpPr/>
          <p:nvPr/>
        </p:nvSpPr>
        <p:spPr>
          <a:xfrm>
            <a:off x="3713392" y="5547099"/>
            <a:ext cx="4765216" cy="744836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E09AB6-55D9-4970-88B4-38D34EE9237B}"/>
              </a:ext>
            </a:extLst>
          </p:cNvPr>
          <p:cNvSpPr txBox="1"/>
          <p:nvPr/>
        </p:nvSpPr>
        <p:spPr>
          <a:xfrm>
            <a:off x="8622967" y="3022849"/>
            <a:ext cx="3795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1.How long the shutter keep on? User defined? </a:t>
            </a:r>
          </a:p>
          <a:p>
            <a:r>
              <a:rPr lang="en-SG" dirty="0">
                <a:solidFill>
                  <a:srgbClr val="FF0000"/>
                </a:solidFill>
              </a:rPr>
              <a:t>2.Capture picture before shutter off?  3. Capture picture auto or manual? </a:t>
            </a:r>
          </a:p>
        </p:txBody>
      </p:sp>
    </p:spTree>
    <p:extLst>
      <p:ext uri="{BB962C8B-B14F-4D97-AF65-F5344CB8AC3E}">
        <p14:creationId xmlns:p14="http://schemas.microsoft.com/office/powerpoint/2010/main" val="31823754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3947027-619A-4EED-84DE-3B45611B3B30}" vid="{6EAEC026-C7D0-41FE-B608-4FA6C2ED331C}"/>
    </a:ext>
  </a:extLst>
</a:theme>
</file>

<file path=ppt/theme/theme2.xml><?xml version="1.0" encoding="utf-8"?>
<a:theme xmlns:a="http://schemas.openxmlformats.org/drawingml/2006/main" name="ASTAR PPT Template 1004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258</Words>
  <Application>Microsoft Office PowerPoint</Application>
  <PresentationFormat>Widescreen</PresentationFormat>
  <Paragraphs>31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Open Sans</vt:lpstr>
      <vt:lpstr>Times New Roman</vt:lpstr>
      <vt:lpstr>Theme1</vt:lpstr>
      <vt:lpstr>ASTAR PPT Template 10042012</vt:lpstr>
      <vt:lpstr>Logic flow  discuss</vt:lpstr>
      <vt:lpstr>Equipment</vt:lpstr>
      <vt:lpstr>Logic flow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 discuss</dc:title>
  <dc:creator>Mengting Jiang</dc:creator>
  <cp:lastModifiedBy>Jiang Mengting</cp:lastModifiedBy>
  <cp:revision>9</cp:revision>
  <dcterms:created xsi:type="dcterms:W3CDTF">2021-10-15T14:04:28Z</dcterms:created>
  <dcterms:modified xsi:type="dcterms:W3CDTF">2022-03-15T15:08:14Z</dcterms:modified>
</cp:coreProperties>
</file>