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EA9"/>
    <a:srgbClr val="E8FFFF"/>
    <a:srgbClr val="213E3B"/>
    <a:srgbClr val="32E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6E26F-79F3-4879-BDBF-3482C484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529DA3-9523-49C4-82AE-BE0A06B52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2387E1-9A0D-49CC-891D-D310716B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965A-803D-48B2-B10C-0DCB6595F225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7AD52-62B1-4DEC-BABD-ABC00401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EFCD7-5F65-47B6-85A0-5817FCCC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35-9251-4590-8ED4-50597AEDB6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273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B8812-25A0-4DD3-8B94-48E56CB9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B28DCC-FA1E-4513-AD13-10C8B573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374DC-8E66-4ED0-B9E7-A48B7DCF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965A-803D-48B2-B10C-0DCB6595F225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A53765-D843-4343-B23E-28201911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648E84-0AFA-408C-A0F6-E157CE8F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35-9251-4590-8ED4-50597AEDB6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622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4B3577-BEBC-4A9F-A3C4-F2FD74F4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8E42C0-C992-4839-BDA5-B62F3E58C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FCA10-AFA6-40A5-A3BA-4FAD7E1F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965A-803D-48B2-B10C-0DCB6595F225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5EFE2A-AE75-4892-8423-603CF887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B2CE9A-0B46-45F1-B3E1-8AB9B9CB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35-9251-4590-8ED4-50597AEDB6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81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A7CD4-C1B0-414A-87FB-CC446871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5719B-C158-4169-B95C-60310031E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7CF19-251E-4895-8A8C-1549353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965A-803D-48B2-B10C-0DCB6595F225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17AC4-99F6-41F3-A372-9BBE6C8B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CF38D-478C-4315-BDE1-857B79AB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35-9251-4590-8ED4-50597AEDB6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661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14441-18F9-44E3-AFEB-4B6684B1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DB02FA-5F71-4F4C-89B4-46ECE4F3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639B37-09F3-416E-B042-4B525F56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965A-803D-48B2-B10C-0DCB6595F225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DCA82-257D-417C-ABE7-CDB5A8A4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56B5C-77C4-4B99-A482-F8D19B21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35-9251-4590-8ED4-50597AEDB6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21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024A5-4655-4A05-9C3F-F72C00C8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FC2A5-B7F3-4B1E-BE51-DBB8DF693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29318-0202-4D19-ABB3-95275FD2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9D1E0A-A3BF-4837-8560-98C10E2A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965A-803D-48B2-B10C-0DCB6595F225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8BCED9-3AA9-4A58-9934-87351122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237165-7919-4FCB-944C-14B5B826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35-9251-4590-8ED4-50597AEDB6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3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688BF-FB9F-4D7F-959C-925C524D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B2B2E-7D38-47C8-90C6-0DEAA1E8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79B946-AA2E-4713-8C34-1BB6DA33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0BFDE1-A969-442C-BC67-8CCC7F3C7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9F3C4A-BC2B-4B64-8FC8-F5E844AB1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07728B-A06B-4A9A-8730-D579E45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965A-803D-48B2-B10C-0DCB6595F225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DF321C-B9CA-43EC-93F0-1FA73E6C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6ED91D-716E-40ED-A879-3E50EBBF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35-9251-4590-8ED4-50597AEDB6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598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D4C88-4391-4E1D-A3E8-780D773A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01D7DF-5897-4C8B-BEA4-88C73DEC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965A-803D-48B2-B10C-0DCB6595F225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5F9D5C-8284-4477-8F0F-021E4ACE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3E68A1-9A2A-48CE-8A3C-D5496A9A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35-9251-4590-8ED4-50597AEDB6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631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E4BB73-4B09-46B3-8FD9-ACB877B8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965A-803D-48B2-B10C-0DCB6595F225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F3B479-27BB-4CDB-8EF7-7AC14EA2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0F4B47-DB3D-460C-9941-BF4AE30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35-9251-4590-8ED4-50597AEDB6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12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B9E03-E62E-456A-ADA6-A7AEE488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D2B1B-693D-46E2-B1A4-4F1FAEAB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2C8BE6-8720-4A63-ABB9-2CF97FFB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BD483-B074-40C5-BFD3-5D5E9827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965A-803D-48B2-B10C-0DCB6595F225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B3E6A8-07E3-4961-A164-81E0A059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D82456-2A6E-4F94-9A05-8D166ABF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35-9251-4590-8ED4-50597AEDB6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43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D16C2-BD06-4880-AFA3-E5310226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F5591D-3DE1-41AF-9835-9054C5D49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DFE408-AE93-42DE-83C4-C453B24C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89A8A-6B43-463B-BF81-C48F89EF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965A-803D-48B2-B10C-0DCB6595F225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53E7BE-E589-45CF-894B-9A50C01D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E247B1-831A-4B92-9BD3-0329291C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35-9251-4590-8ED4-50597AEDB6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923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2F6F62-D20E-4676-9D69-512B9455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17F418-3A53-4AE8-ADC5-01509F3A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E34E73-802F-451C-910C-784B04349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965A-803D-48B2-B10C-0DCB6595F225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3ED93-C15E-4963-9550-8A1D3192B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E79EA2-145C-4CB2-90E7-6580C9AC1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B635-9251-4590-8ED4-50597AEDB6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080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39CCFC-0B0C-40E6-9E9D-7506E451A10A}"/>
              </a:ext>
            </a:extLst>
          </p:cNvPr>
          <p:cNvSpPr/>
          <p:nvPr/>
        </p:nvSpPr>
        <p:spPr>
          <a:xfrm>
            <a:off x="3542498" y="2058230"/>
            <a:ext cx="5104206" cy="31094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6213B3-47D6-4223-9DEE-981130ACB02E}"/>
              </a:ext>
            </a:extLst>
          </p:cNvPr>
          <p:cNvSpPr/>
          <p:nvPr/>
        </p:nvSpPr>
        <p:spPr>
          <a:xfrm>
            <a:off x="3889730" y="2196133"/>
            <a:ext cx="4409741" cy="2723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7A4C009-D7EC-4893-988E-8FA1617D4A19}"/>
              </a:ext>
            </a:extLst>
          </p:cNvPr>
          <p:cNvSpPr/>
          <p:nvPr/>
        </p:nvSpPr>
        <p:spPr>
          <a:xfrm>
            <a:off x="3886498" y="2196133"/>
            <a:ext cx="736127" cy="2086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Input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69F7AF2-6A57-4D51-859B-37EAF4A72266}"/>
              </a:ext>
            </a:extLst>
          </p:cNvPr>
          <p:cNvSpPr/>
          <p:nvPr/>
        </p:nvSpPr>
        <p:spPr>
          <a:xfrm>
            <a:off x="4622625" y="2196133"/>
            <a:ext cx="864066" cy="2086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output</a:t>
            </a:r>
            <a:endParaRPr lang="es-CO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00EE122-2D35-4C3D-8D5C-FF35F78203ED}"/>
              </a:ext>
            </a:extLst>
          </p:cNvPr>
          <p:cNvSpPr/>
          <p:nvPr/>
        </p:nvSpPr>
        <p:spPr>
          <a:xfrm>
            <a:off x="5373076" y="2578764"/>
            <a:ext cx="2316135" cy="988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Gráfica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3F79758-5AC1-4B3C-B436-6EDCEB050142}"/>
              </a:ext>
            </a:extLst>
          </p:cNvPr>
          <p:cNvSpPr/>
          <p:nvPr/>
        </p:nvSpPr>
        <p:spPr>
          <a:xfrm>
            <a:off x="7105300" y="4523755"/>
            <a:ext cx="1047387" cy="2704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Exportar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886C1DD-471C-45D0-A249-006865A221FD}"/>
              </a:ext>
            </a:extLst>
          </p:cNvPr>
          <p:cNvSpPr/>
          <p:nvPr/>
        </p:nvSpPr>
        <p:spPr>
          <a:xfrm>
            <a:off x="3962480" y="2578764"/>
            <a:ext cx="1124668" cy="1105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Análogas</a:t>
            </a:r>
          </a:p>
          <a:p>
            <a:pPr algn="ctr"/>
            <a:r>
              <a:rPr lang="es-419" dirty="0"/>
              <a:t>X8</a:t>
            </a:r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256EA2E-78CC-4B5C-95D8-2F88D5DC2FC5}"/>
              </a:ext>
            </a:extLst>
          </p:cNvPr>
          <p:cNvSpPr/>
          <p:nvPr/>
        </p:nvSpPr>
        <p:spPr>
          <a:xfrm>
            <a:off x="3962033" y="3805255"/>
            <a:ext cx="1124668" cy="9889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Digitales</a:t>
            </a:r>
          </a:p>
          <a:p>
            <a:pPr algn="ctr"/>
            <a:r>
              <a:rPr lang="es-419" dirty="0"/>
              <a:t>X4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8764BD2-37F7-4F9E-99C0-37501BA52D12}"/>
              </a:ext>
            </a:extLst>
          </p:cNvPr>
          <p:cNvSpPr/>
          <p:nvPr/>
        </p:nvSpPr>
        <p:spPr>
          <a:xfrm>
            <a:off x="5373076" y="3841807"/>
            <a:ext cx="1312950" cy="3106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/>
              <a:t>Tmuestreo</a:t>
            </a:r>
            <a:endParaRPr lang="es-CO" dirty="0"/>
          </a:p>
        </p:txBody>
      </p:sp>
      <p:pic>
        <p:nvPicPr>
          <p:cNvPr id="16" name="Gráfico 15" descr="Reproducir">
            <a:extLst>
              <a:ext uri="{FF2B5EF4-FFF2-40B4-BE49-F238E27FC236}">
                <a16:creationId xmlns:a16="http://schemas.microsoft.com/office/drawing/2014/main" id="{C388716F-4E39-4BA5-B749-AC3B03C1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879127" y="5057330"/>
            <a:ext cx="220779" cy="22077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FC2907B4-3E7B-4F98-A19C-37EE0A2939DF}"/>
              </a:ext>
            </a:extLst>
          </p:cNvPr>
          <p:cNvSpPr txBox="1"/>
          <p:nvPr/>
        </p:nvSpPr>
        <p:spPr>
          <a:xfrm>
            <a:off x="1040233" y="314155"/>
            <a:ext cx="10108733" cy="646331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CO" sz="3600" dirty="0">
                <a:solidFill>
                  <a:srgbClr val="213E3B"/>
                </a:solidFill>
                <a:effectLst>
                  <a:glow rad="127000">
                    <a:schemeClr val="bg1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Mockup Pestaña Input</a:t>
            </a:r>
          </a:p>
        </p:txBody>
      </p:sp>
      <p:pic>
        <p:nvPicPr>
          <p:cNvPr id="19" name="Gráfico 18" descr="Portátil">
            <a:extLst>
              <a:ext uri="{FF2B5EF4-FFF2-40B4-BE49-F238E27FC236}">
                <a16:creationId xmlns:a16="http://schemas.microsoft.com/office/drawing/2014/main" id="{D9D9D7AD-E7AB-450E-B45A-A09F83D72B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30" t="20470" r="1573" b="20316"/>
          <a:stretch/>
        </p:blipFill>
        <p:spPr>
          <a:xfrm>
            <a:off x="1975000" y="1510015"/>
            <a:ext cx="8242119" cy="5052520"/>
          </a:xfrm>
          <a:prstGeom prst="rect">
            <a:avLst/>
          </a:prstGeom>
        </p:spPr>
      </p:pic>
      <p:pic>
        <p:nvPicPr>
          <p:cNvPr id="21" name="Gráfico 20" descr="Reproducir">
            <a:extLst>
              <a:ext uri="{FF2B5EF4-FFF2-40B4-BE49-F238E27FC236}">
                <a16:creationId xmlns:a16="http://schemas.microsoft.com/office/drawing/2014/main" id="{BBFDDACB-B1F7-48F2-B422-195E3A14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475435" y="3928213"/>
            <a:ext cx="191051" cy="1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39CCFC-0B0C-40E6-9E9D-7506E451A10A}"/>
              </a:ext>
            </a:extLst>
          </p:cNvPr>
          <p:cNvSpPr/>
          <p:nvPr/>
        </p:nvSpPr>
        <p:spPr>
          <a:xfrm>
            <a:off x="3542498" y="2058230"/>
            <a:ext cx="5104206" cy="31094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6213B3-47D6-4223-9DEE-981130ACB02E}"/>
              </a:ext>
            </a:extLst>
          </p:cNvPr>
          <p:cNvSpPr/>
          <p:nvPr/>
        </p:nvSpPr>
        <p:spPr>
          <a:xfrm>
            <a:off x="3889730" y="2196133"/>
            <a:ext cx="4409741" cy="2723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7A4C009-D7EC-4893-988E-8FA1617D4A19}"/>
              </a:ext>
            </a:extLst>
          </p:cNvPr>
          <p:cNvSpPr/>
          <p:nvPr/>
        </p:nvSpPr>
        <p:spPr>
          <a:xfrm>
            <a:off x="3886498" y="2196133"/>
            <a:ext cx="736127" cy="2086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Input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69F7AF2-6A57-4D51-859B-37EAF4A72266}"/>
              </a:ext>
            </a:extLst>
          </p:cNvPr>
          <p:cNvSpPr/>
          <p:nvPr/>
        </p:nvSpPr>
        <p:spPr>
          <a:xfrm>
            <a:off x="4622625" y="2196133"/>
            <a:ext cx="864066" cy="2086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output</a:t>
            </a:r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256EA2E-78CC-4B5C-95D8-2F88D5DC2FC5}"/>
              </a:ext>
            </a:extLst>
          </p:cNvPr>
          <p:cNvSpPr/>
          <p:nvPr/>
        </p:nvSpPr>
        <p:spPr>
          <a:xfrm>
            <a:off x="4254561" y="2673186"/>
            <a:ext cx="1325145" cy="1255002"/>
          </a:xfrm>
          <a:prstGeom prst="roundRect">
            <a:avLst/>
          </a:prstGeom>
          <a:solidFill>
            <a:srgbClr val="41AEA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419" dirty="0">
                <a:latin typeface="Narkisim" panose="020B0604020202020204" pitchFamily="34" charset="-79"/>
                <a:cs typeface="Narkisim" panose="020B0604020202020204" pitchFamily="34" charset="-79"/>
              </a:rPr>
              <a:t>Digital 1</a:t>
            </a:r>
          </a:p>
          <a:p>
            <a:pPr algn="r"/>
            <a:r>
              <a:rPr lang="es-419" dirty="0">
                <a:latin typeface="Narkisim" panose="020B0604020202020204" pitchFamily="34" charset="-79"/>
                <a:cs typeface="Narkisim" panose="020B0604020202020204" pitchFamily="34" charset="-79"/>
              </a:rPr>
              <a:t>Digital 2</a:t>
            </a:r>
          </a:p>
          <a:p>
            <a:pPr algn="r"/>
            <a:r>
              <a:rPr lang="es-419" dirty="0">
                <a:latin typeface="Narkisim" panose="020B0604020202020204" pitchFamily="34" charset="-79"/>
                <a:cs typeface="Narkisim" panose="020B0604020202020204" pitchFamily="34" charset="-79"/>
              </a:rPr>
              <a:t>Digital 3</a:t>
            </a:r>
          </a:p>
          <a:p>
            <a:pPr algn="r"/>
            <a:r>
              <a:rPr lang="es-419" dirty="0">
                <a:latin typeface="Narkisim" panose="020B0604020202020204" pitchFamily="34" charset="-79"/>
                <a:cs typeface="Narkisim" panose="020B0604020202020204" pitchFamily="34" charset="-79"/>
              </a:rPr>
              <a:t>Digital 4</a:t>
            </a:r>
            <a:endParaRPr lang="es-CO" dirty="0">
              <a:latin typeface="Narkisim" panose="020B0604020202020204" pitchFamily="34" charset="-79"/>
              <a:cs typeface="Narkisim" panose="020B0604020202020204" pitchFamily="34" charset="-79"/>
            </a:endParaRPr>
          </a:p>
        </p:txBody>
      </p:sp>
      <p:pic>
        <p:nvPicPr>
          <p:cNvPr id="16" name="Gráfico 15" descr="Reproducir">
            <a:extLst>
              <a:ext uri="{FF2B5EF4-FFF2-40B4-BE49-F238E27FC236}">
                <a16:creationId xmlns:a16="http://schemas.microsoft.com/office/drawing/2014/main" id="{C388716F-4E39-4BA5-B749-AC3B03C1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879127" y="5057330"/>
            <a:ext cx="220779" cy="22077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FC2907B4-3E7B-4F98-A19C-37EE0A2939DF}"/>
              </a:ext>
            </a:extLst>
          </p:cNvPr>
          <p:cNvSpPr txBox="1"/>
          <p:nvPr/>
        </p:nvSpPr>
        <p:spPr>
          <a:xfrm>
            <a:off x="1040233" y="314155"/>
            <a:ext cx="10108733" cy="646331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CO" sz="3600" dirty="0">
                <a:solidFill>
                  <a:srgbClr val="213E3B"/>
                </a:solidFill>
                <a:effectLst>
                  <a:glow rad="127000">
                    <a:schemeClr val="bg1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Mockup </a:t>
            </a:r>
            <a:r>
              <a:rPr lang="es-CO" sz="3600">
                <a:solidFill>
                  <a:srgbClr val="213E3B"/>
                </a:solidFill>
                <a:effectLst>
                  <a:glow rad="127000">
                    <a:schemeClr val="bg1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Pestaña Output</a:t>
            </a:r>
            <a:endParaRPr lang="es-CO" sz="3600" dirty="0">
              <a:solidFill>
                <a:srgbClr val="213E3B"/>
              </a:solidFill>
              <a:effectLst>
                <a:glow rad="127000">
                  <a:schemeClr val="bg1"/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19" name="Gráfico 18" descr="Portátil">
            <a:extLst>
              <a:ext uri="{FF2B5EF4-FFF2-40B4-BE49-F238E27FC236}">
                <a16:creationId xmlns:a16="http://schemas.microsoft.com/office/drawing/2014/main" id="{D9D9D7AD-E7AB-450E-B45A-A09F83D72B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30" t="20470" r="1573" b="20316"/>
          <a:stretch/>
        </p:blipFill>
        <p:spPr>
          <a:xfrm>
            <a:off x="1973539" y="1551931"/>
            <a:ext cx="8242119" cy="5052520"/>
          </a:xfrm>
          <a:prstGeom prst="rect">
            <a:avLst/>
          </a:prstGeom>
        </p:spPr>
      </p:pic>
      <p:pic>
        <p:nvPicPr>
          <p:cNvPr id="3" name="Gráfico 2" descr="Detener">
            <a:extLst>
              <a:ext uri="{FF2B5EF4-FFF2-40B4-BE49-F238E27FC236}">
                <a16:creationId xmlns:a16="http://schemas.microsoft.com/office/drawing/2014/main" id="{D6DBCC64-49B4-4B4C-AC40-F47CB1FA3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2298" y="2780272"/>
            <a:ext cx="240327" cy="240327"/>
          </a:xfrm>
          <a:prstGeom prst="rect">
            <a:avLst/>
          </a:prstGeom>
        </p:spPr>
      </p:pic>
      <p:pic>
        <p:nvPicPr>
          <p:cNvPr id="7" name="Gráfico 6" descr="Detener">
            <a:extLst>
              <a:ext uri="{FF2B5EF4-FFF2-40B4-BE49-F238E27FC236}">
                <a16:creationId xmlns:a16="http://schemas.microsoft.com/office/drawing/2014/main" id="{87D859EB-7B11-4199-98D6-9B80306AA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2298" y="3052836"/>
            <a:ext cx="240327" cy="240327"/>
          </a:xfrm>
          <a:prstGeom prst="rect">
            <a:avLst/>
          </a:prstGeom>
        </p:spPr>
      </p:pic>
      <p:pic>
        <p:nvPicPr>
          <p:cNvPr id="13" name="Gráfico 12" descr="Detener">
            <a:extLst>
              <a:ext uri="{FF2B5EF4-FFF2-40B4-BE49-F238E27FC236}">
                <a16:creationId xmlns:a16="http://schemas.microsoft.com/office/drawing/2014/main" id="{663134BA-D700-4851-8B7B-2C9D803C9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7868" y="3338427"/>
            <a:ext cx="240327" cy="240327"/>
          </a:xfrm>
          <a:prstGeom prst="rect">
            <a:avLst/>
          </a:prstGeom>
        </p:spPr>
      </p:pic>
      <p:pic>
        <p:nvPicPr>
          <p:cNvPr id="15" name="Gráfico 14" descr="Detener">
            <a:extLst>
              <a:ext uri="{FF2B5EF4-FFF2-40B4-BE49-F238E27FC236}">
                <a16:creationId xmlns:a16="http://schemas.microsoft.com/office/drawing/2014/main" id="{AB9F9A1F-2F35-41B2-A531-1B0829149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2298" y="3610991"/>
            <a:ext cx="240327" cy="2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6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25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Narkisim</vt:lpstr>
      <vt:lpstr>Roboto Black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 stiven montaño cely</dc:creator>
  <cp:lastModifiedBy>edwar stiven montaño cely</cp:lastModifiedBy>
  <cp:revision>5</cp:revision>
  <dcterms:created xsi:type="dcterms:W3CDTF">2020-10-01T15:38:55Z</dcterms:created>
  <dcterms:modified xsi:type="dcterms:W3CDTF">2020-10-02T03:14:37Z</dcterms:modified>
</cp:coreProperties>
</file>