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Fifa World Cup Predictions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4714500" y="3924925"/>
            <a:ext cx="4429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Saahil Deshpande, Yin Tang and Ircilia Inacio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600" y="2286650"/>
            <a:ext cx="2246100" cy="24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Boosting is a method applied for cases where we have low variance and high bias.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Home team and Away team groups were used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 was trained with 1000 trees and a learning rate of 0.01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Classification was done using the multinomial distribution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Cross entropy loss was used to validate the best model.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</a:t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535575" y="1917950"/>
            <a:ext cx="80943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 10-fold cross validation was used to estimate the test error.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250" y="3115450"/>
            <a:ext cx="56769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502800"/>
            <a:ext cx="3448579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25" y="2048200"/>
            <a:ext cx="32956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tried building a wide and deep neural network for classification purposes.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categorical variables were one hot encoded and given as inputs.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numeric variables were normalized and given as inputs.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two input layers were combined to create a single input layer.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couple of dense layers are added with 100 hidden units and ReLU activation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final layer is another dense layer with only 3 hidden units, one for each type of response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response variable is also one hot encoded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model runs for 1000 iterations, updating the weights to get better accuracy.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model splits the data into training and test set for validation.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397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Effect of travel distance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 forest, Bagging and boosting, all indicated that the most important feature in estimating the result of the match was the home team and the away team.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Distance travelled by the home team and the away team are among the lesser significant predictors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Predictions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Boosting provides the least cross validation error from all models and we will be using this model to make 2018 world cup predictions.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model provides the probability for observing every class from the response variable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use this probability to not only find the result of the match but also to predict the number of goals scored by the home team.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Predictions</a:t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38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to improve model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a lot of confounding variables which affect the result of a match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model depends majorly on the name of the home and away team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729450" y="2045300"/>
            <a:ext cx="8148000" cy="29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Sports news anchors around the world speculate about team’s performances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FIFA World Cup was founded in 1930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infer whether the distance travelled by a team would be a significant factor in the outcome of a match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propose a model that can accurately predict  whether the home team in a match would win, lose or whether there would be a tie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Travel distance for the teams is </a:t>
            </a:r>
            <a:r>
              <a:rPr lang="en" sz="1800" u="sng"/>
              <a:t>not</a:t>
            </a:r>
            <a:r>
              <a:rPr lang="en" sz="1800"/>
              <a:t> a major factor in estimating the result of the match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model built for prediction has a high misclassification rate and other confounding variables should be considered for getting better predictions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International Soccer data  from 1990 to 2017 of 14313 matches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 contains  5 categorical variables : team’s names, location and final result of the match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7 continuous variables: latitude and longitude of home  and away team, total market value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  Discrete variables : home team and away team scores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 Date variable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27950" y="2078875"/>
            <a:ext cx="3725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Dropped teams that played only in 1 tournament and never again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Dropped scores with over 3 goals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Combined teams with 2 and 3 as two goals or more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Removed observations before the year 2000</a:t>
            </a:r>
            <a:endParaRPr sz="1600"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700" y="487525"/>
            <a:ext cx="2693450" cy="23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7625" y="3024000"/>
            <a:ext cx="2359582" cy="20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729450" y="2078875"/>
            <a:ext cx="7688700" cy="26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Standardize the result of each match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Result = home_team_score - away_team_score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Extreme values</a:t>
            </a:r>
            <a:endParaRPr sz="1400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Factor the result to 3 levels (win, tie or lose)</a:t>
            </a:r>
            <a:endParaRPr sz="1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220 levels for home team and away teams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Category data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Group the teams by their past average performance (-1, 1)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Most of the home teams have performance between (0, .5)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Most of the home teams have performance around 0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Stratified each group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725" y="861875"/>
            <a:ext cx="2411725" cy="20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1325" y="2996875"/>
            <a:ext cx="2358125" cy="20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220 levels for home team and away teams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One-hot encoding all categorical variables (team, tournament)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Large sparse matrix with 500+ features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Predict performance for each team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Large dataset, more noise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Calculate linear distance by longitude and latitude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400"/>
              <a:t>‘haversine’ formula</a:t>
            </a:r>
            <a:endParaRPr sz="1800"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475" y="3872000"/>
            <a:ext cx="4437671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</a:t>
            </a:r>
            <a:r>
              <a:rPr lang="en"/>
              <a:t> (bootstrap aggregating)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 variance &amp; overfitting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 ~ home team + away team + tournament + distance + month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method is with 500 trees and all columns as entry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‘Tie’ is most difficult to predict; ‘win’ is relatively accurate.</a:t>
            </a:r>
            <a:endParaRPr sz="1800"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225" y="3456350"/>
            <a:ext cx="59436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Change the number of</a:t>
            </a:r>
            <a:r>
              <a:rPr lang="en" sz="1800"/>
              <a:t> entries or trees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Out-of-bag error improved by 3%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‘Tie’ is most difficult to predict; ‘win’ is relatively accurate</a:t>
            </a:r>
            <a:endParaRPr sz="1800"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025" y="3181600"/>
            <a:ext cx="45339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 influential variables: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Least influential variables: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000" y="2448975"/>
            <a:ext cx="59436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3484525"/>
            <a:ext cx="59436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