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 varScale="1">
        <p:scale>
          <a:sx n="95" d="100"/>
          <a:sy n="95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7351-9D00-43BD-B6F7-144CD6118EA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6828-5E4D-4FD9-BA4A-FC2292BA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zh-CN" altLang="en-US" dirty="0" smtClean="0"/>
              <a:t>面向对象， 有静态编译，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支持， 在编写时就能查错   语法不对变量名不对缺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Intelligence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动态语言， 毛线没有， 但是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已经渗透到各个领域， 不只是浏览器了， 还有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，所以微软做了</a:t>
            </a:r>
            <a:r>
              <a:rPr lang="en-US" altLang="zh-CN" dirty="0" smtClean="0"/>
              <a:t>typescript </a:t>
            </a:r>
            <a:r>
              <a:rPr lang="zh-CN" altLang="en-US" dirty="0" smtClean="0"/>
              <a:t>来支持工程化。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6828-5E4D-4FD9-BA4A-FC2292BA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39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7" Type="http://schemas.openxmlformats.org/officeDocument/2006/relationships/hyperlink" Target="http://es6-features.org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beljs.io/repl/" TargetMode="External"/><Relationship Id="rId5" Type="http://schemas.openxmlformats.org/officeDocument/2006/relationships/hyperlink" Target="http://es6console.com/" TargetMode="External"/><Relationship Id="rId4" Type="http://schemas.openxmlformats.org/officeDocument/2006/relationships/hyperlink" Target="https://github.com/ruanyf/es6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054" y="2060454"/>
            <a:ext cx="4227339" cy="24412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谢谢大家光临！</a:t>
            </a: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有问题请提问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现在通用的是</a:t>
            </a:r>
            <a:r>
              <a:rPr lang="en-US" altLang="zh-CN" dirty="0" smtClean="0"/>
              <a:t>ES5</a:t>
            </a:r>
            <a:r>
              <a:rPr lang="zh-CN" altLang="en-US" dirty="0" smtClean="0"/>
              <a:t>，基本全面支持</a:t>
            </a:r>
            <a:endParaRPr lang="en-US" altLang="zh-CN" dirty="0" smtClean="0"/>
          </a:p>
          <a:p>
            <a:r>
              <a:rPr lang="en-US" altLang="zh-CN" dirty="0" smtClean="0"/>
              <a:t>ECMAScript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语言的下一代标准，已经在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月正式发布了</a:t>
            </a:r>
            <a:endParaRPr lang="en-US" altLang="zh-CN" dirty="0" smtClean="0"/>
          </a:p>
          <a:p>
            <a:r>
              <a:rPr lang="zh-CN" altLang="en-US" dirty="0" smtClean="0"/>
              <a:t>目标是可以用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语言来编写复杂的大型应用程序，成为企业级开发语言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月将发布 </a:t>
            </a:r>
            <a:r>
              <a:rPr lang="en-US" altLang="zh-CN" dirty="0" smtClean="0"/>
              <a:t>ES7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基础上的小幅升级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&amp; 6 </a:t>
            </a:r>
            <a:r>
              <a:rPr lang="zh-CN" altLang="en-US" dirty="0" smtClean="0"/>
              <a:t>各种环境的支持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环境支持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http://kangax.github.io/compat-table/es5/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https://kangax.github.io/compat-table/es6/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ruanyifeng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https://github.com/ruanyf/es6tutorial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 ground </a:t>
            </a:r>
          </a:p>
          <a:p>
            <a:r>
              <a:rPr lang="en-US" dirty="0" smtClean="0">
                <a:hlinkClick r:id="rId5"/>
              </a:rPr>
              <a:t>http://es6console.com/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https://babeljs.io/repl/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comparation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http://es6-features.org/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7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主要两部分： 对现有的扩展和新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91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变量的解构赋值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字符串的扩展</a:t>
            </a:r>
            <a:endParaRPr lang="en-US" altLang="zh-CN" dirty="0" smtClean="0"/>
          </a:p>
          <a:p>
            <a:r>
              <a:rPr lang="en-US" dirty="0" smtClean="0"/>
              <a:t>4. </a:t>
            </a:r>
            <a:r>
              <a:rPr lang="zh-CN" altLang="en-US" dirty="0" smtClean="0"/>
              <a:t>正则的扩展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zh-CN" altLang="en-US" dirty="0" smtClean="0"/>
              <a:t>数值的扩展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函数的扩展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dirty="0" smtClean="0"/>
              <a:t>9. </a:t>
            </a:r>
            <a:r>
              <a:rPr lang="en-US" altLang="zh-CN" dirty="0" smtClean="0"/>
              <a:t>Symbol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83180" y="1825625"/>
            <a:ext cx="458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Reflect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二进制数组</a:t>
            </a:r>
            <a:endParaRPr lang="en-US" altLang="zh-CN" dirty="0" smtClean="0"/>
          </a:p>
          <a:p>
            <a:r>
              <a:rPr lang="en-US" dirty="0" smtClean="0"/>
              <a:t>3. 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r>
              <a:rPr lang="en-US" dirty="0" smtClean="0"/>
              <a:t>4. 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For…of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异步操作和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en-US" altLang="zh-CN" dirty="0" smtClean="0"/>
              <a:t>Class</a:t>
            </a:r>
          </a:p>
          <a:p>
            <a:r>
              <a:rPr lang="en-US" dirty="0" smtClean="0"/>
              <a:t>9. </a:t>
            </a:r>
            <a:r>
              <a:rPr lang="zh-CN" altLang="en-US" dirty="0" smtClean="0"/>
              <a:t>修饰器</a:t>
            </a:r>
            <a:endParaRPr lang="en-US" altLang="zh-CN" dirty="0" smtClean="0"/>
          </a:p>
          <a:p>
            <a:r>
              <a:rPr lang="en-US" dirty="0" smtClean="0"/>
              <a:t>10. </a:t>
            </a:r>
            <a:r>
              <a:rPr lang="en-US" altLang="zh-CN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块级作用域</a:t>
            </a:r>
            <a:endParaRPr lang="en-US" altLang="zh-CN" dirty="0" smtClean="0"/>
          </a:p>
          <a:p>
            <a:r>
              <a:rPr lang="zh-CN" altLang="en-US" dirty="0" smtClean="0"/>
              <a:t>不存在变量提升 </a:t>
            </a:r>
            <a:endParaRPr lang="en-US" altLang="zh-CN" dirty="0" smtClean="0"/>
          </a:p>
          <a:p>
            <a:r>
              <a:rPr lang="zh-CN" altLang="en-US" dirty="0" smtClean="0"/>
              <a:t>暂时性死区  </a:t>
            </a:r>
            <a:endParaRPr lang="en-US" altLang="zh-CN" dirty="0"/>
          </a:p>
          <a:p>
            <a:r>
              <a:rPr lang="zh-CN" altLang="en-US" dirty="0" smtClean="0"/>
              <a:t>不允许重复声明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ES5 </a:t>
            </a:r>
            <a:r>
              <a:rPr lang="zh-CN" altLang="en-US" dirty="0" smtClean="0"/>
              <a:t>只有全局作用域 和 函数作用域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变量的解构赋值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模式匹配赋值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数组的解构赋值</a:t>
            </a:r>
            <a:endParaRPr lang="en-US" altLang="zh-CN" dirty="0" smtClean="0"/>
          </a:p>
          <a:p>
            <a:r>
              <a:rPr lang="zh-CN" altLang="en-US" dirty="0" smtClean="0"/>
              <a:t>对象的解构赋值</a:t>
            </a:r>
            <a:endParaRPr lang="en-US" altLang="zh-CN" dirty="0" smtClean="0"/>
          </a:p>
          <a:p>
            <a:r>
              <a:rPr lang="zh-CN" altLang="en-US" dirty="0" smtClean="0"/>
              <a:t>函数参数的解构赋值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用途： </a:t>
            </a:r>
            <a:endParaRPr lang="en-US" altLang="zh-CN" dirty="0" smtClean="0"/>
          </a:p>
          <a:p>
            <a:r>
              <a:rPr lang="zh-CN" altLang="en-US" dirty="0" smtClean="0"/>
              <a:t>交换变量  返回多个值  提取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  参数 默认值  遍历</a:t>
            </a:r>
            <a:r>
              <a:rPr lang="en-US" altLang="zh-CN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字符串的扩展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表示 </a:t>
            </a:r>
            <a:endParaRPr lang="en-US" altLang="zh-CN" dirty="0" smtClean="0"/>
          </a:p>
          <a:p>
            <a:r>
              <a:rPr lang="zh-CN" altLang="en-US" dirty="0" smtClean="0"/>
              <a:t>字符串的遍历器接口</a:t>
            </a:r>
            <a:endParaRPr lang="en-US" altLang="zh-CN" dirty="0" smtClean="0"/>
          </a:p>
          <a:p>
            <a:r>
              <a:rPr lang="zh-CN" altLang="en-US" dirty="0" smtClean="0"/>
              <a:t>模板字符串， 可以嵌入变量</a:t>
            </a:r>
            <a:endParaRPr lang="en-US" altLang="zh-CN" dirty="0" smtClean="0"/>
          </a:p>
          <a:p>
            <a:r>
              <a:rPr lang="zh-CN" altLang="en-US" dirty="0" smtClean="0"/>
              <a:t>标签模板：  可以嵌入公式</a:t>
            </a:r>
            <a:endParaRPr lang="en-US" altLang="zh-CN" dirty="0" smtClean="0"/>
          </a:p>
          <a:p>
            <a:r>
              <a:rPr lang="en-US" altLang="zh-CN" dirty="0" err="1" smtClean="0"/>
              <a:t>String.Raw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返回原生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正则的扩展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字符串的正则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新增属性及方法：</a:t>
            </a:r>
            <a:endParaRPr lang="en-US" altLang="zh-CN" dirty="0" smtClean="0"/>
          </a:p>
          <a:p>
            <a:pPr lvl="1"/>
            <a:r>
              <a:rPr lang="en-US" dirty="0"/>
              <a:t>u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/>
              <a:t>y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 smtClean="0"/>
              <a:t>Sticky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err="1"/>
              <a:t>RegExp.escape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8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数值的扩展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zh-CN" altLang="en-US" dirty="0" smtClean="0"/>
              <a:t>指数运算符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主要解决的还是精度上的问题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845</TotalTime>
  <Words>427</Words>
  <Application>Microsoft Office PowerPoint</Application>
  <PresentationFormat>宽屏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Century Gothic</vt:lpstr>
      <vt:lpstr>Wingdings 3</vt:lpstr>
      <vt:lpstr>离子</vt:lpstr>
      <vt:lpstr>ES6 入门</vt:lpstr>
      <vt:lpstr>ES6 简介</vt:lpstr>
      <vt:lpstr>ES5 &amp; 6 各种环境的支持</vt:lpstr>
      <vt:lpstr>主要两部分： 对现有的扩展和新API</vt:lpstr>
      <vt:lpstr>1. Let和Const命令</vt:lpstr>
      <vt:lpstr>2. 变量的解构赋值</vt:lpstr>
      <vt:lpstr>3. 字符串的扩展</vt:lpstr>
      <vt:lpstr>4. 正则的扩展</vt:lpstr>
      <vt:lpstr>5. 数值的扩展</vt:lpstr>
      <vt:lpstr>谢谢大家光临！  有问题请提问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入门</dc:title>
  <dc:creator>Edward</dc:creator>
  <cp:lastModifiedBy>Edward</cp:lastModifiedBy>
  <cp:revision>60</cp:revision>
  <dcterms:created xsi:type="dcterms:W3CDTF">2016-07-10T02:44:15Z</dcterms:created>
  <dcterms:modified xsi:type="dcterms:W3CDTF">2016-07-10T17:06:37Z</dcterms:modified>
</cp:coreProperties>
</file>