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61" autoAdjust="0"/>
  </p:normalViewPr>
  <p:slideViewPr>
    <p:cSldViewPr snapToGrid="0">
      <p:cViewPr varScale="1">
        <p:scale>
          <a:sx n="95" d="100"/>
          <a:sy n="95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77351-9D00-43BD-B6F7-144CD6118EA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6828-5E4D-4FD9-BA4A-FC2292BA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0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zh-CN" altLang="en-US" dirty="0" smtClean="0"/>
              <a:t>面向对象， 有静态编译，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支持， 在编写时就能查错   语法不对变量名不对缺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</a:t>
            </a:r>
            <a:r>
              <a:rPr lang="en-US" altLang="zh-CN" dirty="0" smtClean="0"/>
              <a:t>Intelligence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动态语言， 毛线没有， 但是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已经渗透到各个领域， 不只是浏览器了， 还有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，所以微软做了</a:t>
            </a:r>
            <a:r>
              <a:rPr lang="en-US" altLang="zh-CN" dirty="0" smtClean="0"/>
              <a:t>typescript </a:t>
            </a:r>
            <a:r>
              <a:rPr lang="zh-CN" altLang="en-US" dirty="0" smtClean="0"/>
              <a:t>来支持工程化。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6828-5E4D-4FD9-BA4A-FC2292BABD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1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7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4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39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33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9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2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5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9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8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6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EED80F-1B3C-4383-85E0-429967D529E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0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ax.github.io/compat-table/es6/" TargetMode="External"/><Relationship Id="rId7" Type="http://schemas.openxmlformats.org/officeDocument/2006/relationships/hyperlink" Target="http://es6-features.org/" TargetMode="External"/><Relationship Id="rId2" Type="http://schemas.openxmlformats.org/officeDocument/2006/relationships/hyperlink" Target="http://kangax.github.io/compat-table/es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beljs.io/repl/" TargetMode="External"/><Relationship Id="rId5" Type="http://schemas.openxmlformats.org/officeDocument/2006/relationships/hyperlink" Target="http://es6console.com/" TargetMode="External"/><Relationship Id="rId4" Type="http://schemas.openxmlformats.org/officeDocument/2006/relationships/hyperlink" Target="https://github.com/ruanyf/es6tutori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zh-CN" altLang="en-US" dirty="0" smtClean="0"/>
              <a:t>入门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数组的扩展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Array.from</a:t>
            </a:r>
            <a:r>
              <a:rPr lang="en-US" dirty="0" smtClean="0"/>
              <a:t>()</a:t>
            </a:r>
          </a:p>
          <a:p>
            <a:r>
              <a:rPr lang="en-US" dirty="0" err="1"/>
              <a:t>Array.of</a:t>
            </a:r>
            <a:r>
              <a:rPr lang="en-US" dirty="0" smtClean="0"/>
              <a:t>()</a:t>
            </a:r>
          </a:p>
          <a:p>
            <a:r>
              <a:rPr lang="en-US" dirty="0" err="1"/>
              <a:t>copyWithin</a:t>
            </a:r>
            <a:r>
              <a:rPr lang="en-US" dirty="0" smtClean="0"/>
              <a:t>()</a:t>
            </a:r>
          </a:p>
          <a:p>
            <a:r>
              <a:rPr lang="en-US" dirty="0"/>
              <a:t>find</a:t>
            </a:r>
            <a:r>
              <a:rPr lang="en-US" dirty="0" smtClean="0"/>
              <a:t>()\</a:t>
            </a:r>
            <a:r>
              <a:rPr lang="en-US" dirty="0" err="1" smtClean="0"/>
              <a:t>findIndex</a:t>
            </a:r>
            <a:r>
              <a:rPr lang="en-US" dirty="0" smtClean="0"/>
              <a:t>()</a:t>
            </a:r>
          </a:p>
          <a:p>
            <a:r>
              <a:rPr lang="en-US" dirty="0"/>
              <a:t>fill</a:t>
            </a:r>
            <a:r>
              <a:rPr lang="en-US" dirty="0" smtClean="0"/>
              <a:t>()</a:t>
            </a:r>
          </a:p>
          <a:p>
            <a:r>
              <a:rPr lang="en-US" dirty="0"/>
              <a:t>Map : entries()，keys()</a:t>
            </a:r>
            <a:r>
              <a:rPr lang="zh-CN" altLang="en-US" dirty="0"/>
              <a:t>和</a:t>
            </a:r>
            <a:r>
              <a:rPr lang="en-US" dirty="0"/>
              <a:t>values</a:t>
            </a:r>
            <a:r>
              <a:rPr lang="en-US" dirty="0" smtClean="0"/>
              <a:t>()</a:t>
            </a:r>
          </a:p>
          <a:p>
            <a:r>
              <a:rPr lang="en-US" dirty="0"/>
              <a:t>includes()</a:t>
            </a:r>
          </a:p>
        </p:txBody>
      </p:sp>
    </p:spTree>
    <p:extLst>
      <p:ext uri="{BB962C8B-B14F-4D97-AF65-F5344CB8AC3E}">
        <p14:creationId xmlns:p14="http://schemas.microsoft.com/office/powerpoint/2010/main" val="12682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函数的扩展</a:t>
            </a:r>
            <a:r>
              <a:rPr lang="en-US" altLang="zh-CN" dirty="0" smtClean="0"/>
              <a:t>(1)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函数参数的</a:t>
            </a:r>
            <a:r>
              <a:rPr lang="zh-CN" altLang="en-US" dirty="0" smtClean="0"/>
              <a:t>默认值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基本用法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与解构赋值结合使用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参数位置</a:t>
            </a:r>
            <a:endParaRPr lang="en-US" altLang="zh-CN" dirty="0" smtClean="0"/>
          </a:p>
          <a:p>
            <a:pPr lvl="1"/>
            <a:r>
              <a:rPr lang="en-US" dirty="0" smtClean="0"/>
              <a:t>Length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dirty="0" smtClean="0"/>
              <a:t>Rest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zh-CN" altLang="en-US" dirty="0" smtClean="0"/>
              <a:t>扩展运算符</a:t>
            </a:r>
            <a:endParaRPr lang="en-US" altLang="zh-CN" dirty="0" smtClean="0"/>
          </a:p>
          <a:p>
            <a:r>
              <a:rPr lang="en-US" altLang="zh-CN" dirty="0" smtClean="0"/>
              <a:t>Name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箭头函数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函数的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函数绑定</a:t>
            </a:r>
            <a:endParaRPr lang="en-US" altLang="zh-CN" dirty="0" smtClean="0"/>
          </a:p>
          <a:p>
            <a:r>
              <a:rPr lang="zh-CN" altLang="en-US" dirty="0" smtClean="0"/>
              <a:t>尾调用优化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对象的扩展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属性的简洁表示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r>
              <a:rPr lang="zh-CN" altLang="en-US" dirty="0"/>
              <a:t>属性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en-US" altLang="zh-CN" dirty="0"/>
              <a:t>name</a:t>
            </a:r>
            <a:r>
              <a:rPr lang="zh-CN" altLang="en-US" dirty="0" smtClean="0"/>
              <a:t>属性表达式</a:t>
            </a:r>
            <a:endParaRPr lang="en-US" altLang="zh-CN" dirty="0" smtClean="0"/>
          </a:p>
          <a:p>
            <a:r>
              <a:rPr lang="en-US" dirty="0" smtClean="0"/>
              <a:t>Object.is()</a:t>
            </a:r>
          </a:p>
          <a:p>
            <a:r>
              <a:rPr lang="en-US" dirty="0" err="1"/>
              <a:t>Object.assign</a:t>
            </a:r>
            <a:r>
              <a:rPr lang="en-US" dirty="0" smtClean="0"/>
              <a:t>()</a:t>
            </a:r>
          </a:p>
          <a:p>
            <a:r>
              <a:rPr lang="zh-CN" altLang="en-US" dirty="0"/>
              <a:t>属性的可枚举性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Symbol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引入了一种新的原始数据类型</a:t>
            </a:r>
            <a:r>
              <a:rPr lang="en-US" dirty="0"/>
              <a:t>Symbol，</a:t>
            </a:r>
            <a:r>
              <a:rPr lang="zh-CN" altLang="en-US" dirty="0"/>
              <a:t>表示独一无二的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/>
              <a:t>可以用于定义一组常量，保证这组常量的值都是不相等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属性名的</a:t>
            </a:r>
            <a:r>
              <a:rPr lang="zh-CN" altLang="en-US" dirty="0" smtClean="0"/>
              <a:t>遍历 </a:t>
            </a:r>
            <a:r>
              <a:rPr lang="en-US" altLang="zh-CN" dirty="0"/>
              <a:t>-- </a:t>
            </a:r>
            <a:r>
              <a:rPr lang="en-US" altLang="zh-CN" dirty="0" err="1" smtClean="0"/>
              <a:t>Object.getOwnPropertySymbols</a:t>
            </a:r>
            <a:endParaRPr lang="en-US" altLang="zh-CN" dirty="0" smtClean="0"/>
          </a:p>
          <a:p>
            <a:r>
              <a:rPr lang="en-US" dirty="0" err="1"/>
              <a:t>Symbol.for</a:t>
            </a:r>
            <a:r>
              <a:rPr lang="en-US" dirty="0"/>
              <a:t>()，</a:t>
            </a:r>
            <a:r>
              <a:rPr lang="en-US" dirty="0" err="1"/>
              <a:t>Symbol.keyFor</a:t>
            </a:r>
            <a:r>
              <a:rPr lang="en-US" dirty="0" smtClean="0"/>
              <a:t>()</a:t>
            </a:r>
          </a:p>
          <a:p>
            <a:r>
              <a:rPr lang="zh-CN" altLang="en-US" dirty="0"/>
              <a:t>内置的</a:t>
            </a:r>
            <a:r>
              <a:rPr lang="en-US" dirty="0"/>
              <a:t>Symbol</a:t>
            </a:r>
            <a:r>
              <a:rPr lang="zh-CN" altLang="en-US"/>
              <a:t>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 </a:t>
            </a:r>
            <a:r>
              <a:rPr lang="zh-CN" altLang="en-US" dirty="0" smtClean="0"/>
              <a:t>异步操作</a:t>
            </a:r>
            <a:r>
              <a:rPr lang="zh-CN" altLang="en-US" dirty="0"/>
              <a:t>和</a:t>
            </a:r>
            <a:r>
              <a:rPr lang="en-US" altLang="zh-CN" dirty="0" err="1"/>
              <a:t>async</a:t>
            </a:r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517302"/>
            <a:ext cx="8946541" cy="473109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异步 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en-US" dirty="0" smtClean="0"/>
              <a:t>Promise </a:t>
            </a:r>
          </a:p>
          <a:p>
            <a:pPr lvl="1"/>
            <a:r>
              <a:rPr lang="zh-CN" altLang="en-US" dirty="0" smtClean="0"/>
              <a:t>允许</a:t>
            </a:r>
            <a:r>
              <a:rPr lang="zh-CN" altLang="en-US" dirty="0"/>
              <a:t>将回调函数的横向加载，改成纵向</a:t>
            </a:r>
            <a:r>
              <a:rPr lang="zh-CN" altLang="en-US" dirty="0" smtClean="0"/>
              <a:t>加载</a:t>
            </a:r>
            <a:endParaRPr lang="en-US" altLang="zh-CN" dirty="0"/>
          </a:p>
          <a:p>
            <a:r>
              <a:rPr lang="en-US" dirty="0"/>
              <a:t>Generator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异步操作需要暂停的</a:t>
            </a:r>
            <a:r>
              <a:rPr lang="zh-CN" altLang="en-US" dirty="0" smtClean="0"/>
              <a:t>地方</a:t>
            </a:r>
            <a:r>
              <a:rPr lang="en-US" altLang="zh-CN" dirty="0" smtClean="0"/>
              <a:t>,</a:t>
            </a:r>
            <a:r>
              <a:rPr lang="zh-CN" altLang="en-US" dirty="0"/>
              <a:t> 暂停执行和恢复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/>
              <a:t>Generator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异步</a:t>
            </a:r>
            <a:r>
              <a:rPr lang="zh-CN" altLang="en-US" dirty="0"/>
              <a:t>任务的</a:t>
            </a:r>
            <a:r>
              <a:rPr lang="zh-CN" altLang="en-US" dirty="0" smtClean="0"/>
              <a:t>封装</a:t>
            </a:r>
            <a:endParaRPr lang="en-US" altLang="zh-CN" dirty="0" smtClean="0"/>
          </a:p>
          <a:p>
            <a:r>
              <a:rPr lang="en-US" dirty="0" err="1"/>
              <a:t>Thunk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err="1"/>
              <a:t>Thunkify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dirty="0" err="1"/>
              <a:t>Thunk</a:t>
            </a:r>
            <a:r>
              <a:rPr lang="zh-CN" altLang="en-US" dirty="0" smtClean="0"/>
              <a:t>函数用于</a:t>
            </a:r>
            <a:r>
              <a:rPr lang="en-US" dirty="0"/>
              <a:t>Generator</a:t>
            </a:r>
            <a:r>
              <a:rPr lang="zh-CN" altLang="en-US" dirty="0"/>
              <a:t>函数的自动流程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en-US" dirty="0"/>
              <a:t>co</a:t>
            </a:r>
            <a:r>
              <a:rPr lang="zh-CN" altLang="en-US" dirty="0" smtClean="0"/>
              <a:t>模块 </a:t>
            </a:r>
            <a:endParaRPr lang="en-US" altLang="zh-CN" dirty="0" smtClean="0"/>
          </a:p>
          <a:p>
            <a:pPr lvl="1"/>
            <a:r>
              <a:rPr lang="en-US" altLang="zh-CN" dirty="0"/>
              <a:t>co</a:t>
            </a:r>
            <a:r>
              <a:rPr lang="zh-CN" altLang="en-US" dirty="0"/>
              <a:t>模块其实就是将两种自动执行器（</a:t>
            </a:r>
            <a:r>
              <a:rPr lang="en-US" altLang="zh-CN" dirty="0" err="1"/>
              <a:t>Thunk</a:t>
            </a:r>
            <a:r>
              <a:rPr lang="zh-CN" altLang="en-US" dirty="0"/>
              <a:t>函数和</a:t>
            </a:r>
            <a:r>
              <a:rPr lang="en-US" altLang="zh-CN" dirty="0"/>
              <a:t>Promise</a:t>
            </a:r>
            <a:r>
              <a:rPr lang="zh-CN" altLang="en-US" dirty="0"/>
              <a:t>对象），包装成一个模块。使用</a:t>
            </a:r>
            <a:r>
              <a:rPr lang="en-US" altLang="zh-CN" dirty="0"/>
              <a:t>co</a:t>
            </a:r>
            <a:r>
              <a:rPr lang="zh-CN" altLang="en-US" dirty="0"/>
              <a:t>的前提条件是，</a:t>
            </a:r>
            <a:r>
              <a:rPr lang="en-US" altLang="zh-CN" dirty="0"/>
              <a:t>Generator</a:t>
            </a:r>
            <a:r>
              <a:rPr lang="zh-CN" altLang="en-US" dirty="0"/>
              <a:t>函数的</a:t>
            </a:r>
            <a:r>
              <a:rPr lang="en-US" altLang="zh-CN" dirty="0"/>
              <a:t>yield</a:t>
            </a:r>
            <a:r>
              <a:rPr lang="zh-CN" altLang="en-US" dirty="0"/>
              <a:t>命令后面，只能是</a:t>
            </a:r>
            <a:r>
              <a:rPr lang="en-US" altLang="zh-CN" dirty="0" err="1"/>
              <a:t>Thunk</a:t>
            </a:r>
            <a:r>
              <a:rPr lang="zh-CN" altLang="en-US" dirty="0"/>
              <a:t>函数或</a:t>
            </a:r>
            <a:r>
              <a:rPr lang="en-US" altLang="zh-CN" dirty="0"/>
              <a:t>Promise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dirty="0" err="1"/>
              <a:t>async</a:t>
            </a:r>
            <a:r>
              <a:rPr lang="zh-CN" altLang="en-US" dirty="0"/>
              <a:t>函数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 </a:t>
            </a:r>
            <a:r>
              <a:rPr lang="en-US" altLang="zh-CN" dirty="0"/>
              <a:t>Module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严格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dirty="0"/>
              <a:t>export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dirty="0"/>
              <a:t>import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模块的整体</a:t>
            </a:r>
            <a:r>
              <a:rPr lang="zh-CN" altLang="en-US" dirty="0" smtClean="0"/>
              <a:t>加载</a:t>
            </a:r>
            <a:endParaRPr lang="en-US" altLang="zh-CN" dirty="0" smtClean="0"/>
          </a:p>
          <a:p>
            <a:r>
              <a:rPr lang="en-US" dirty="0"/>
              <a:t>export default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模块的</a:t>
            </a:r>
            <a:r>
              <a:rPr lang="zh-CN" altLang="en-US" dirty="0" smtClean="0"/>
              <a:t>继承</a:t>
            </a:r>
            <a:endParaRPr lang="en-US" altLang="zh-CN" dirty="0" smtClean="0"/>
          </a:p>
          <a:p>
            <a:r>
              <a:rPr lang="en-US" altLang="zh-CN" dirty="0"/>
              <a:t>ES6</a:t>
            </a:r>
            <a:r>
              <a:rPr lang="zh-CN" altLang="en-US" dirty="0"/>
              <a:t>模块加载的实质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8054" y="2060454"/>
            <a:ext cx="4227339" cy="244120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zh-CN" altLang="en-US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谢谢大家光临！</a:t>
            </a:r>
            <a:r>
              <a:rPr lang="en-US" altLang="zh-CN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CN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zh-CN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CN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zh-CN" altLang="en-US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有问题请提问</a:t>
            </a:r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96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ES6 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现在通用的是</a:t>
            </a:r>
            <a:r>
              <a:rPr lang="en-US" altLang="zh-CN" dirty="0" smtClean="0"/>
              <a:t>ES5</a:t>
            </a:r>
            <a:r>
              <a:rPr lang="zh-CN" altLang="en-US" dirty="0" smtClean="0"/>
              <a:t>，基本全面支持</a:t>
            </a:r>
            <a:endParaRPr lang="en-US" altLang="zh-CN" dirty="0" smtClean="0"/>
          </a:p>
          <a:p>
            <a:r>
              <a:rPr lang="en-US" altLang="zh-CN" dirty="0" smtClean="0"/>
              <a:t>ECMAScript 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ES6</a:t>
            </a:r>
            <a:r>
              <a:rPr lang="zh-CN" altLang="en-US" dirty="0" smtClean="0"/>
              <a:t>）是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语言的下一代标准，已经在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月正式发布了</a:t>
            </a:r>
            <a:endParaRPr lang="en-US" altLang="zh-CN" dirty="0" smtClean="0"/>
          </a:p>
          <a:p>
            <a:r>
              <a:rPr lang="zh-CN" altLang="en-US" dirty="0" smtClean="0"/>
              <a:t>目标是可以用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语言来编写复杂的大型应用程序，成为企业级开发语言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月将发布 </a:t>
            </a:r>
            <a:r>
              <a:rPr lang="en-US" altLang="zh-CN" dirty="0" smtClean="0"/>
              <a:t>ES7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只是在</a:t>
            </a:r>
            <a:r>
              <a:rPr lang="en-US" altLang="zh-CN" dirty="0" smtClean="0"/>
              <a:t>ES6</a:t>
            </a:r>
            <a:r>
              <a:rPr lang="zh-CN" altLang="en-US" dirty="0" smtClean="0"/>
              <a:t>基础上的小幅升级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ES5 &amp; 6 </a:t>
            </a:r>
            <a:r>
              <a:rPr lang="zh-CN" altLang="en-US" dirty="0" smtClean="0"/>
              <a:t>各种环境的支持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0126"/>
            <a:ext cx="10515600" cy="462683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ES6 </a:t>
            </a:r>
            <a:r>
              <a:rPr lang="zh-CN" altLang="en-US" dirty="0" smtClean="0"/>
              <a:t>环境支持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http://kangax.github.io/compat-table/es5/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https://kangax.github.io/compat-table/es6/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ES6 </a:t>
            </a:r>
            <a:r>
              <a:rPr lang="en-US" dirty="0" err="1" smtClean="0"/>
              <a:t>ruanyifeng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4"/>
              </a:rPr>
              <a:t>https://github.com/ruanyf/es6tutorial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Play ground </a:t>
            </a:r>
          </a:p>
          <a:p>
            <a:r>
              <a:rPr lang="en-US" dirty="0" smtClean="0">
                <a:hlinkClick r:id="rId5"/>
              </a:rPr>
              <a:t>http://es6console.com/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https://babeljs.io/repl/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ES6 </a:t>
            </a:r>
            <a:r>
              <a:rPr lang="en-US" dirty="0" err="1" smtClean="0"/>
              <a:t>comparation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http://es6-features.org/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7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主要两部分： 对现有的扩展和新</a:t>
            </a:r>
            <a:r>
              <a:rPr lang="en-US" altLang="zh-CN" dirty="0" smtClean="0"/>
              <a:t>API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8791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扩展：</a:t>
            </a:r>
            <a:endParaRPr lang="en-US" altLang="zh-CN" dirty="0" smtClean="0"/>
          </a:p>
          <a:p>
            <a:r>
              <a:rPr lang="en-US" dirty="0" smtClean="0"/>
              <a:t>1. </a:t>
            </a:r>
            <a:r>
              <a:rPr lang="en-US" altLang="zh-CN" dirty="0" smtClean="0"/>
              <a:t>Let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dirty="0" smtClean="0"/>
              <a:t>2. </a:t>
            </a:r>
            <a:r>
              <a:rPr lang="zh-CN" altLang="en-US" dirty="0" smtClean="0"/>
              <a:t>变量的解构赋值</a:t>
            </a:r>
            <a:endParaRPr lang="en-US" altLang="zh-CN" dirty="0" smtClean="0"/>
          </a:p>
          <a:p>
            <a:r>
              <a:rPr lang="en-US" dirty="0" smtClean="0"/>
              <a:t>3. </a:t>
            </a:r>
            <a:r>
              <a:rPr lang="zh-CN" altLang="en-US" dirty="0" smtClean="0"/>
              <a:t>字符串的扩展</a:t>
            </a:r>
            <a:endParaRPr lang="en-US" altLang="zh-CN" dirty="0" smtClean="0"/>
          </a:p>
          <a:p>
            <a:r>
              <a:rPr lang="en-US" dirty="0" smtClean="0"/>
              <a:t>4. </a:t>
            </a:r>
            <a:r>
              <a:rPr lang="zh-CN" altLang="en-US" dirty="0" smtClean="0"/>
              <a:t>正则的扩展</a:t>
            </a:r>
            <a:endParaRPr lang="en-US" altLang="zh-CN" dirty="0" smtClean="0"/>
          </a:p>
          <a:p>
            <a:r>
              <a:rPr lang="en-US" dirty="0" smtClean="0"/>
              <a:t>5. </a:t>
            </a:r>
            <a:r>
              <a:rPr lang="zh-CN" altLang="en-US" dirty="0" smtClean="0"/>
              <a:t>数值的扩展</a:t>
            </a:r>
            <a:endParaRPr lang="en-US" altLang="zh-CN" dirty="0" smtClean="0"/>
          </a:p>
          <a:p>
            <a:r>
              <a:rPr lang="en-US" dirty="0" smtClean="0"/>
              <a:t>6. </a:t>
            </a:r>
            <a:r>
              <a:rPr lang="zh-CN" altLang="en-US" dirty="0" smtClean="0"/>
              <a:t>数组的扩展</a:t>
            </a:r>
            <a:endParaRPr lang="en-US" altLang="zh-CN" dirty="0" smtClean="0"/>
          </a:p>
          <a:p>
            <a:r>
              <a:rPr lang="en-US" dirty="0" smtClean="0"/>
              <a:t>7. </a:t>
            </a:r>
            <a:r>
              <a:rPr lang="zh-CN" altLang="en-US" dirty="0" smtClean="0"/>
              <a:t>函数的扩展</a:t>
            </a:r>
            <a:endParaRPr lang="en-US" altLang="zh-CN" dirty="0" smtClean="0"/>
          </a:p>
          <a:p>
            <a:r>
              <a:rPr lang="en-US" dirty="0" smtClean="0"/>
              <a:t>8. </a:t>
            </a:r>
            <a:r>
              <a:rPr lang="zh-CN" altLang="en-US" dirty="0" smtClean="0"/>
              <a:t>对象的扩展</a:t>
            </a:r>
            <a:endParaRPr lang="en-US" altLang="zh-CN" dirty="0" smtClean="0"/>
          </a:p>
          <a:p>
            <a:r>
              <a:rPr lang="en-US" dirty="0" smtClean="0"/>
              <a:t>9. </a:t>
            </a:r>
            <a:r>
              <a:rPr lang="en-US" altLang="zh-CN" dirty="0" smtClean="0"/>
              <a:t>Symbol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683180" y="1825625"/>
            <a:ext cx="45879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新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dirty="0" smtClean="0"/>
              <a:t>1. 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Reflect</a:t>
            </a:r>
          </a:p>
          <a:p>
            <a:r>
              <a:rPr lang="en-US" dirty="0" smtClean="0"/>
              <a:t>2. </a:t>
            </a:r>
            <a:r>
              <a:rPr lang="zh-CN" altLang="en-US" dirty="0" smtClean="0"/>
              <a:t>二进制数组</a:t>
            </a:r>
            <a:endParaRPr lang="en-US" altLang="zh-CN" dirty="0" smtClean="0"/>
          </a:p>
          <a:p>
            <a:r>
              <a:rPr lang="en-US" dirty="0" smtClean="0"/>
              <a:t>3. Set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Map</a:t>
            </a:r>
          </a:p>
          <a:p>
            <a:r>
              <a:rPr lang="en-US" dirty="0" smtClean="0"/>
              <a:t>4. 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For…of 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dirty="0" smtClean="0"/>
              <a:t>5. </a:t>
            </a:r>
            <a:r>
              <a:rPr lang="en-US" altLang="zh-CN" dirty="0" smtClean="0"/>
              <a:t>Generator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dirty="0" smtClean="0"/>
              <a:t>6. 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dirty="0" smtClean="0"/>
              <a:t>7. </a:t>
            </a:r>
            <a:r>
              <a:rPr lang="zh-CN" altLang="en-US" dirty="0" smtClean="0"/>
              <a:t>异步操作和</a:t>
            </a:r>
            <a:r>
              <a:rPr lang="en-US" altLang="zh-CN" dirty="0" err="1" smtClean="0"/>
              <a:t>async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dirty="0" smtClean="0"/>
              <a:t>8. </a:t>
            </a:r>
            <a:r>
              <a:rPr lang="en-US" altLang="zh-CN" dirty="0" smtClean="0"/>
              <a:t>Class</a:t>
            </a:r>
          </a:p>
          <a:p>
            <a:r>
              <a:rPr lang="en-US" dirty="0" smtClean="0"/>
              <a:t>9</a:t>
            </a:r>
            <a:r>
              <a:rPr lang="en-US" dirty="0" smtClean="0"/>
              <a:t>. </a:t>
            </a:r>
            <a:r>
              <a:rPr lang="zh-CN" altLang="en-US" dirty="0" smtClean="0"/>
              <a:t>修饰器</a:t>
            </a:r>
            <a:endParaRPr lang="en-US" altLang="zh-CN" dirty="0" smtClean="0"/>
          </a:p>
          <a:p>
            <a:r>
              <a:rPr lang="en-US" dirty="0" smtClean="0"/>
              <a:t>10. </a:t>
            </a:r>
            <a:r>
              <a:rPr lang="en-US" altLang="zh-CN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Let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命令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块级作用域</a:t>
            </a:r>
            <a:endParaRPr lang="en-US" altLang="zh-CN" dirty="0" smtClean="0"/>
          </a:p>
          <a:p>
            <a:r>
              <a:rPr lang="zh-CN" altLang="en-US" dirty="0" smtClean="0"/>
              <a:t>不存在变量提升 </a:t>
            </a:r>
            <a:endParaRPr lang="en-US" altLang="zh-CN" dirty="0" smtClean="0"/>
          </a:p>
          <a:p>
            <a:r>
              <a:rPr lang="zh-CN" altLang="en-US" dirty="0" smtClean="0"/>
              <a:t>暂时性死区  </a:t>
            </a:r>
            <a:endParaRPr lang="en-US" altLang="zh-CN" dirty="0"/>
          </a:p>
          <a:p>
            <a:r>
              <a:rPr lang="zh-CN" altLang="en-US" dirty="0" smtClean="0"/>
              <a:t>不允许重复声明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ES5 </a:t>
            </a:r>
            <a:r>
              <a:rPr lang="zh-CN" altLang="en-US" dirty="0" smtClean="0"/>
              <a:t>只有全局作用域 和 函数作用域 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变量的解构赋值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模式匹配赋值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数组的解构赋值</a:t>
            </a:r>
            <a:endParaRPr lang="en-US" altLang="zh-CN" dirty="0" smtClean="0"/>
          </a:p>
          <a:p>
            <a:r>
              <a:rPr lang="zh-CN" altLang="en-US" dirty="0" smtClean="0"/>
              <a:t>对象的解构赋值</a:t>
            </a:r>
            <a:endParaRPr lang="en-US" altLang="zh-CN" dirty="0" smtClean="0"/>
          </a:p>
          <a:p>
            <a:r>
              <a:rPr lang="zh-CN" altLang="en-US" dirty="0" smtClean="0"/>
              <a:t>函数参数的解构赋值 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用途： </a:t>
            </a:r>
            <a:endParaRPr lang="en-US" altLang="zh-CN" dirty="0" smtClean="0"/>
          </a:p>
          <a:p>
            <a:r>
              <a:rPr lang="zh-CN" altLang="en-US" dirty="0" smtClean="0"/>
              <a:t>交换变量  返回多个值  提取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  参数 默认值  遍历</a:t>
            </a:r>
            <a:r>
              <a:rPr lang="en-US" altLang="zh-CN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字符串的扩展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表示 </a:t>
            </a:r>
            <a:endParaRPr lang="en-US" altLang="zh-CN" dirty="0" smtClean="0"/>
          </a:p>
          <a:p>
            <a:r>
              <a:rPr lang="zh-CN" altLang="en-US" dirty="0" smtClean="0"/>
              <a:t>字符串的遍历器接口</a:t>
            </a:r>
            <a:endParaRPr lang="en-US" altLang="zh-CN" dirty="0" smtClean="0"/>
          </a:p>
          <a:p>
            <a:r>
              <a:rPr lang="zh-CN" altLang="en-US" dirty="0" smtClean="0"/>
              <a:t>模板字符串， 可以嵌入变量</a:t>
            </a:r>
            <a:endParaRPr lang="en-US" altLang="zh-CN" dirty="0" smtClean="0"/>
          </a:p>
          <a:p>
            <a:r>
              <a:rPr lang="zh-CN" altLang="en-US" dirty="0" smtClean="0"/>
              <a:t>标签模板：  可以嵌入公式</a:t>
            </a:r>
            <a:endParaRPr lang="en-US" altLang="zh-CN" dirty="0" smtClean="0"/>
          </a:p>
          <a:p>
            <a:r>
              <a:rPr lang="en-US" altLang="zh-CN" dirty="0" err="1" smtClean="0"/>
              <a:t>String.Raw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返回原生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正则的扩展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zh-CN" altLang="en-US" dirty="0"/>
              <a:t>构造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字符串的正则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新增属性及方法：</a:t>
            </a:r>
            <a:endParaRPr lang="en-US" altLang="zh-CN" dirty="0" smtClean="0"/>
          </a:p>
          <a:p>
            <a:pPr lvl="1"/>
            <a:r>
              <a:rPr lang="en-US" dirty="0"/>
              <a:t>u</a:t>
            </a:r>
            <a:r>
              <a:rPr lang="zh-CN" altLang="en-US" dirty="0" smtClean="0"/>
              <a:t>修饰符</a:t>
            </a:r>
            <a:endParaRPr lang="en-US" altLang="zh-CN" dirty="0" smtClean="0"/>
          </a:p>
          <a:p>
            <a:pPr lvl="1"/>
            <a:r>
              <a:rPr lang="en-US" dirty="0"/>
              <a:t>y</a:t>
            </a:r>
            <a:r>
              <a:rPr lang="zh-CN" altLang="en-US" dirty="0" smtClean="0"/>
              <a:t>修饰符</a:t>
            </a:r>
            <a:endParaRPr lang="en-US" altLang="zh-CN" dirty="0" smtClean="0"/>
          </a:p>
          <a:p>
            <a:pPr lvl="1"/>
            <a:r>
              <a:rPr lang="en-US" dirty="0" smtClean="0"/>
              <a:t>Sticky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err="1"/>
              <a:t>RegExp.escape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89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数值的扩展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对象的扩展</a:t>
            </a:r>
            <a:endParaRPr lang="en-US" altLang="zh-CN" dirty="0" smtClean="0"/>
          </a:p>
          <a:p>
            <a:r>
              <a:rPr lang="en-US" altLang="zh-CN" dirty="0" smtClean="0"/>
              <a:t>Math</a:t>
            </a:r>
            <a:r>
              <a:rPr lang="zh-CN" altLang="en-US" dirty="0" smtClean="0"/>
              <a:t>对象的扩展</a:t>
            </a:r>
            <a:endParaRPr lang="en-US" altLang="zh-CN" dirty="0" smtClean="0"/>
          </a:p>
          <a:p>
            <a:r>
              <a:rPr lang="zh-CN" altLang="en-US" dirty="0" smtClean="0"/>
              <a:t>指数运算符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面向工程化，解决安全性和精度上的问题，使用时现查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1241</TotalTime>
  <Words>708</Words>
  <Application>Microsoft Office PowerPoint</Application>
  <PresentationFormat>宽屏</PresentationFormat>
  <Paragraphs>137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Century Gothic</vt:lpstr>
      <vt:lpstr>Wingdings 3</vt:lpstr>
      <vt:lpstr>离子</vt:lpstr>
      <vt:lpstr>ES6 入门</vt:lpstr>
      <vt:lpstr>ES6 简介</vt:lpstr>
      <vt:lpstr>ES5 &amp; 6 各种环境的支持</vt:lpstr>
      <vt:lpstr>主要两部分： 对现有的扩展和新API</vt:lpstr>
      <vt:lpstr>1. Let和Const命令</vt:lpstr>
      <vt:lpstr>2. 变量的解构赋值</vt:lpstr>
      <vt:lpstr>3. 字符串的扩展</vt:lpstr>
      <vt:lpstr>4. 正则的扩展</vt:lpstr>
      <vt:lpstr>5. 数值的扩展</vt:lpstr>
      <vt:lpstr>6. 数组的扩展</vt:lpstr>
      <vt:lpstr>7. 函数的扩展(1)</vt:lpstr>
      <vt:lpstr>7. 函数的扩展(2)</vt:lpstr>
      <vt:lpstr>8. 对象的扩展</vt:lpstr>
      <vt:lpstr>9. Symbol</vt:lpstr>
      <vt:lpstr>16 异步操作和async函数</vt:lpstr>
      <vt:lpstr>19 Module</vt:lpstr>
      <vt:lpstr>谢谢大家光临！  有问题请提问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入门</dc:title>
  <dc:creator>Edward</dc:creator>
  <cp:lastModifiedBy>Edward</cp:lastModifiedBy>
  <cp:revision>69</cp:revision>
  <dcterms:created xsi:type="dcterms:W3CDTF">2016-07-10T02:44:15Z</dcterms:created>
  <dcterms:modified xsi:type="dcterms:W3CDTF">2016-07-13T16:37:05Z</dcterms:modified>
</cp:coreProperties>
</file>