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84" r:id="rId7"/>
    <p:sldId id="317" r:id="rId8"/>
    <p:sldId id="270" r:id="rId9"/>
    <p:sldId id="396" r:id="rId10"/>
    <p:sldId id="397" r:id="rId11"/>
    <p:sldId id="392" r:id="rId12"/>
    <p:sldId id="394" r:id="rId13"/>
    <p:sldId id="393" r:id="rId14"/>
    <p:sldId id="399" r:id="rId15"/>
    <p:sldId id="400" r:id="rId16"/>
    <p:sldId id="321" r:id="rId17"/>
    <p:sldId id="398" r:id="rId18"/>
    <p:sldId id="391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27/11/2024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27/11/2024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36479-B33C-4E9E-958F-BBF3C03504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1B7869-5591-4607-903C-BC169E9BB98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4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66E7A-B1AF-4685-81B6-9A63B08DE4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FA1D35-9279-4503-AA65-44459462ED4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CE0FA-D068-51F3-CF32-672F393E7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4FAF1-DA45-1E08-DC62-3AE394FAF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B52D4-B223-BC07-811E-9DAF1AD6D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29E63-1BBB-12E2-C99A-AF17343DE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6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D336-8409-10D7-D7B9-B3438611444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FA1D35-9279-4503-AA65-44459462ED4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56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FCC71-4AE3-7CAF-11E6-E234B0BA2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5DEDF-1E07-4ED0-5623-83A044222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83AD76-615B-8C71-D8A6-A82FF5242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460C4-6622-E07C-3334-C7A527C2B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7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B3B7D-CE66-2A66-2308-D65EA4A0513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FA1D35-9279-4503-AA65-44459462ED4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B2804-CC35-5174-CDB7-B2061877F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6243AA-168E-912F-201A-1C7009880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A4797-B60F-E87D-C4D7-122917B88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A1B8-9DAA-E91F-53F6-78023AD21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9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73DF8-1E8C-D9BB-A9CB-E20DA1CBB1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FA1D35-9279-4503-AA65-44459462ED4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57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D2D7-C33C-454C-BB95-A55C1C6695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383082-EA5C-4909-9BC1-11E6110F3D9A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GB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GB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GB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GB" dirty="0"/>
              <a:t>Smart Budget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3598518"/>
            <a:ext cx="3872050" cy="17319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Made by Edward Pratt and Sandy Hay</a:t>
            </a:r>
          </a:p>
        </p:txBody>
      </p:sp>
      <p:pic>
        <p:nvPicPr>
          <p:cNvPr id="7" name="Picture 6" descr="A green and black logo&#10;&#10;Description automatically generated">
            <a:extLst>
              <a:ext uri="{FF2B5EF4-FFF2-40B4-BE49-F238E27FC236}">
                <a16:creationId xmlns:a16="http://schemas.microsoft.com/office/drawing/2014/main" id="{50A1427B-7A47-A094-0BEF-201966825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998" y="495162"/>
            <a:ext cx="1597466" cy="17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7" descr="Data Points Digital background">
            <a:extLst>
              <a:ext uri="{FF2B5EF4-FFF2-40B4-BE49-F238E27FC236}">
                <a16:creationId xmlns:a16="http://schemas.microsoft.com/office/drawing/2014/main" id="{37BDC5DD-C8B4-8E50-6747-536C073D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992"/>
            <a:ext cx="12192000" cy="6858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2626D-F39A-C625-A9AD-C8B19E25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973F6-655E-5D1A-7763-5A83AC68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0DD1D-8E24-221A-D348-E1309E22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10</a:t>
            </a:fld>
            <a:endParaRPr lang="en-GB"/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id="{ED3571C2-378B-AEF1-912B-B02EAD47091A}"/>
              </a:ext>
            </a:extLst>
          </p:cNvPr>
          <p:cNvSpPr txBox="1">
            <a:spLocks/>
          </p:cNvSpPr>
          <p:nvPr/>
        </p:nvSpPr>
        <p:spPr>
          <a:xfrm>
            <a:off x="550863" y="549275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400" dirty="0"/>
              <a:t>Code &amp; Testing</a:t>
            </a:r>
          </a:p>
        </p:txBody>
      </p:sp>
      <p:sp>
        <p:nvSpPr>
          <p:cNvPr id="12" name="Subtitle 15">
            <a:extLst>
              <a:ext uri="{FF2B5EF4-FFF2-40B4-BE49-F238E27FC236}">
                <a16:creationId xmlns:a16="http://schemas.microsoft.com/office/drawing/2014/main" id="{4CE097D3-3093-B7EA-B2BA-2D2622EFFF17}"/>
              </a:ext>
            </a:extLst>
          </p:cNvPr>
          <p:cNvSpPr txBox="1">
            <a:spLocks/>
          </p:cNvSpPr>
          <p:nvPr/>
        </p:nvSpPr>
        <p:spPr>
          <a:xfrm>
            <a:off x="550863" y="3718280"/>
            <a:ext cx="5437187" cy="226521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cap="none" dirty="0">
                <a:solidFill>
                  <a:schemeClr val="tx1">
                    <a:alpha val="60000"/>
                  </a:schemeClr>
                </a:solidFill>
              </a:rPr>
              <a:t>WHAT WE HAVE DONE</a:t>
            </a:r>
          </a:p>
        </p:txBody>
      </p:sp>
    </p:spTree>
    <p:extLst>
      <p:ext uri="{BB962C8B-B14F-4D97-AF65-F5344CB8AC3E}">
        <p14:creationId xmlns:p14="http://schemas.microsoft.com/office/powerpoint/2010/main" val="283740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F913D-FEA7-B1E3-CFCB-A116D39E8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7" descr="Data Points Digital background">
            <a:extLst>
              <a:ext uri="{FF2B5EF4-FFF2-40B4-BE49-F238E27FC236}">
                <a16:creationId xmlns:a16="http://schemas.microsoft.com/office/drawing/2014/main" id="{2E4AC9F1-00A9-5B00-8582-C68AF9F0B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992"/>
            <a:ext cx="12192000" cy="6858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D43DE-3D9A-2DF5-5678-CBBFBD82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E154F-B480-DA06-58DD-D82BDCE5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C36B2-F86F-CFAD-409D-BC7DAF55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11</a:t>
            </a:fld>
            <a:endParaRPr lang="en-GB"/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id="{22590CA4-7AC3-5D02-83D0-F426D86914CC}"/>
              </a:ext>
            </a:extLst>
          </p:cNvPr>
          <p:cNvSpPr txBox="1">
            <a:spLocks/>
          </p:cNvSpPr>
          <p:nvPr/>
        </p:nvSpPr>
        <p:spPr>
          <a:xfrm>
            <a:off x="550863" y="549275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400" dirty="0"/>
              <a:t>Reflection</a:t>
            </a:r>
          </a:p>
        </p:txBody>
      </p:sp>
      <p:sp>
        <p:nvSpPr>
          <p:cNvPr id="12" name="Subtitle 15">
            <a:extLst>
              <a:ext uri="{FF2B5EF4-FFF2-40B4-BE49-F238E27FC236}">
                <a16:creationId xmlns:a16="http://schemas.microsoft.com/office/drawing/2014/main" id="{250BEBDF-08AD-243F-C667-8B0114EABC0B}"/>
              </a:ext>
            </a:extLst>
          </p:cNvPr>
          <p:cNvSpPr txBox="1">
            <a:spLocks/>
          </p:cNvSpPr>
          <p:nvPr/>
        </p:nvSpPr>
        <p:spPr>
          <a:xfrm>
            <a:off x="550863" y="3718280"/>
            <a:ext cx="5437187" cy="226521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cap="none" dirty="0">
                <a:solidFill>
                  <a:schemeClr val="tx1">
                    <a:alpha val="60000"/>
                  </a:schemeClr>
                </a:solidFill>
              </a:rPr>
              <a:t>FUTURE CONCEPTS AND IDEAS</a:t>
            </a:r>
          </a:p>
        </p:txBody>
      </p:sp>
    </p:spTree>
    <p:extLst>
      <p:ext uri="{BB962C8B-B14F-4D97-AF65-F5344CB8AC3E}">
        <p14:creationId xmlns:p14="http://schemas.microsoft.com/office/powerpoint/2010/main" val="54929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2AF-7756-C25D-E9E2-FE8D5491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73906-6F0B-E487-6BA3-497A2C101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our future plans?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84547-54E9-6AA6-A655-663F78597F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Implementing subscriptions into the website, and take it off </a:t>
            </a:r>
            <a:r>
              <a:rPr lang="en-GB"/>
              <a:t>from savings</a:t>
            </a:r>
          </a:p>
          <a:p>
            <a:r>
              <a:rPr lang="en-GB" dirty="0"/>
              <a:t>Research and record inflation rates and interest rates</a:t>
            </a:r>
          </a:p>
          <a:p>
            <a:r>
              <a:rPr lang="en-GB" dirty="0"/>
              <a:t>Generate an AI to predict the future growth of the user’s savings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64D91-D96E-961C-C0AD-47C21B54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7078E-1FF2-8CAB-46DB-3318023A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F9CB5-67BB-6CC9-341B-5F643FD8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2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212225"/>
            <a:ext cx="6221412" cy="1959975"/>
          </a:xfrm>
        </p:spPr>
        <p:txBody>
          <a:bodyPr rtlCol="0">
            <a:normAutofit/>
          </a:bodyPr>
          <a:lstStyle/>
          <a:p>
            <a:pPr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01BDA-A86B-FC2C-F4BD-5E4F20585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55542-C6D8-99F4-4AE4-C3B89EBE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86" y="2507284"/>
            <a:ext cx="11097551" cy="1332000"/>
          </a:xfrm>
        </p:spPr>
        <p:txBody>
          <a:bodyPr rtlCol="0" anchor="ctr"/>
          <a:lstStyle/>
          <a:p>
            <a:pPr algn="ctr" rtl="0"/>
            <a:r>
              <a:rPr lang="en-GB" sz="6600" dirty="0"/>
              <a:t>Q&amp;A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0949217-56CC-C13F-4A9A-E12CB287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9D08395-7FDA-AF91-DF47-BC670649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F635FD4-C329-FB5A-5A10-C82067A8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43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15</a:t>
            </a:fld>
            <a:endParaRPr lang="en-GB"/>
          </a:p>
        </p:txBody>
      </p:sp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id="{D245F444-5220-5E91-E282-ECAC79760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4" y="196901"/>
            <a:ext cx="1692578" cy="185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en-GB" dirty="0"/>
              <a:t>Introduction</a:t>
            </a:r>
          </a:p>
          <a:p>
            <a:pPr rtl="0"/>
            <a:r>
              <a:rPr lang="en-GB" dirty="0"/>
              <a:t>Analysis</a:t>
            </a:r>
          </a:p>
          <a:p>
            <a:pPr rtl="0"/>
            <a:r>
              <a:rPr lang="en-GB" dirty="0"/>
              <a:t>Design</a:t>
            </a:r>
          </a:p>
          <a:p>
            <a:pPr rtl="0"/>
            <a:r>
              <a:rPr lang="en-GB" dirty="0"/>
              <a:t>Code &amp; Testing</a:t>
            </a:r>
          </a:p>
          <a:p>
            <a:pPr rtl="0"/>
            <a:r>
              <a:rPr lang="en-GB" dirty="0"/>
              <a:t>Conclusion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en-GB" dirty="0"/>
              <a:t>This is our submission attempt for this terms’ Hackathon, where we create a website where we can help monitor and assist with people’s spending budgets, and provide financial insight.</a:t>
            </a:r>
          </a:p>
        </p:txBody>
      </p:sp>
      <p:pic>
        <p:nvPicPr>
          <p:cNvPr id="30" name="Picture Placeholder 15" descr="Data Points Digital background">
            <a:extLst>
              <a:ext uri="{FF2B5EF4-FFF2-40B4-BE49-F238E27FC236}">
                <a16:creationId xmlns:a16="http://schemas.microsoft.com/office/drawing/2014/main" id="{C5FA8F68-802A-62F0-60DC-CEF80EB449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3827610"/>
            <a:ext cx="5293346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GB" dirty="0"/>
              <a:t>THE IDEAS AND CONCEPTS FOR THE PROJECT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The Purpose of this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n-GB" dirty="0"/>
              <a:t>What is the purpose of this project?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9020520" cy="3515555"/>
          </a:xfrm>
        </p:spPr>
        <p:txBody>
          <a:bodyPr rtlCol="0"/>
          <a:lstStyle/>
          <a:p>
            <a:r>
              <a:rPr lang="en-GB" dirty="0"/>
              <a:t>The analysis phase for a smart budgeting system focuses on understanding user financial behaviour, identifying spending patterns, and providing actionable insights to improve money management. </a:t>
            </a:r>
          </a:p>
          <a:p>
            <a:endParaRPr lang="en-GB" dirty="0"/>
          </a:p>
          <a:p>
            <a:r>
              <a:rPr lang="en-GB" dirty="0"/>
              <a:t>This involves collecting and processing data related to income, expenses, savings, and debts while categorizing transactions to identify trends and irregularities.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ABBB0-8E1B-51D1-1C00-C994C0E11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03C630F-F56B-AA03-F9B9-D17ECF61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BC333D3-BFB1-FB21-5671-9DBB4D19F90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4A77C76-0959-E35D-A75B-21BCD9D089B4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3DCB94C2-518F-61B9-2D5F-4854555D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The Purpose of this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9EA360-05D9-2D4A-710A-3280C37E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n-GB" dirty="0"/>
              <a:t>What Exactly are we looking for?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AA50D4-01E3-C94C-FEE6-3B35567C9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9020520" cy="3881355"/>
          </a:xfrm>
        </p:spPr>
        <p:txBody>
          <a:bodyPr rtlCol="0"/>
          <a:lstStyle/>
          <a:p>
            <a:r>
              <a:rPr lang="en-GB" dirty="0"/>
              <a:t>This project seeks to answer critical questions for the users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the user’s major expense categories (e.g., food, rent, subscriptions)?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Are there opportunities to reduce unnecessary spending?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Is the user consistently saving money or living </a:t>
            </a:r>
            <a:r>
              <a:rPr lang="en-GB" dirty="0" err="1"/>
              <a:t>paycheck</a:t>
            </a:r>
            <a:r>
              <a:rPr lang="en-GB" dirty="0"/>
              <a:t> to </a:t>
            </a:r>
            <a:r>
              <a:rPr lang="en-GB" dirty="0" err="1"/>
              <a:t>paycheck</a:t>
            </a:r>
            <a:r>
              <a:rPr lang="en-GB" dirty="0"/>
              <a:t> (spending most or all their income, leaving no more for savings)?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closely does the user follow their budget plan?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C439-AD0F-8CCA-2020-DB122671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66B1-392F-8E70-852E-4AFE4B8F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471A9-A5B7-F5A8-432D-04242E6B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8D2EBF-2A42-0CA3-106B-CC56AF2C9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9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18F36-6BD5-E9F4-0BE6-D54E17835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F315304-26FF-C201-796F-FCC7B9880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5383B1-3736-199D-2AC5-CB58F377396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A4319B2-2949-9E7E-8209-6A9349239367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482174-57A6-A479-C5A3-C11A36FC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The Purpose of this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8AEF75-06D7-E02D-532A-36BAB88E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n-GB" dirty="0"/>
              <a:t>Our plan for the project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F2FD5C-0FD5-F9D2-C139-85DC0C89A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9020520" cy="3881355"/>
          </a:xfrm>
        </p:spPr>
        <p:txBody>
          <a:bodyPr rtlCol="0"/>
          <a:lstStyle/>
          <a:p>
            <a:r>
              <a:rPr lang="en-GB" sz="2000" dirty="0"/>
              <a:t>We chose to use </a:t>
            </a:r>
            <a:r>
              <a:rPr lang="en-GB" sz="2000" b="1" dirty="0"/>
              <a:t>React</a:t>
            </a:r>
            <a:r>
              <a:rPr lang="en-GB" sz="2000" dirty="0"/>
              <a:t> for the front-end development of our website. React, a popular JavaScript library, allowed us to create a dynamic and responsive user interface while taking advantage of its component-based architecture for reusable and modular code. JavaScript served as the primary language for implementing the front-end features.</a:t>
            </a:r>
          </a:p>
          <a:p>
            <a:r>
              <a:rPr lang="en-GB" sz="2000" dirty="0"/>
              <a:t>For the back-end, we used </a:t>
            </a:r>
            <a:r>
              <a:rPr lang="en-GB" sz="2000" b="1" dirty="0"/>
              <a:t>Java</a:t>
            </a:r>
            <a:r>
              <a:rPr lang="en-GB" sz="2000" dirty="0"/>
              <a:t>, which is well-suited for building robust and scalable server-side applications. Java helped us handle server requests, manage data, and ensure smooth communication between the back-end and front-end through APIs. This combination allowed us to build a functional, efficient, and user-friendly website.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1C43-7603-F773-5784-8D879F7B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A3794-B0CC-2C8C-BD81-C53466E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57AA9-F3E6-E5E8-7E23-CFB1651D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01D23D-DEC4-A832-CD3D-93A07F3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40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7" descr="Data Points Digital background">
            <a:extLst>
              <a:ext uri="{FF2B5EF4-FFF2-40B4-BE49-F238E27FC236}">
                <a16:creationId xmlns:a16="http://schemas.microsoft.com/office/drawing/2014/main" id="{33A501ED-8380-9D5E-CC69-252ACFF9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2FBD0-CB09-F384-D0CE-2AB4A538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7EA13-9A18-0458-BB7B-29378A6E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65E98-65C6-D15A-A4BC-800D20F6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8</a:t>
            </a:fld>
            <a:endParaRPr lang="en-GB"/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id="{298E3EA8-F139-847B-8C2D-821A47EAB756}"/>
              </a:ext>
            </a:extLst>
          </p:cNvPr>
          <p:cNvSpPr txBox="1">
            <a:spLocks/>
          </p:cNvSpPr>
          <p:nvPr/>
        </p:nvSpPr>
        <p:spPr>
          <a:xfrm>
            <a:off x="550863" y="549275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400" dirty="0"/>
              <a:t>Design</a:t>
            </a:r>
          </a:p>
        </p:txBody>
      </p:sp>
      <p:sp>
        <p:nvSpPr>
          <p:cNvPr id="12" name="Subtitle 15">
            <a:extLst>
              <a:ext uri="{FF2B5EF4-FFF2-40B4-BE49-F238E27FC236}">
                <a16:creationId xmlns:a16="http://schemas.microsoft.com/office/drawing/2014/main" id="{E5F895AD-DEF5-3E5C-0443-6CCB354CF3C6}"/>
              </a:ext>
            </a:extLst>
          </p:cNvPr>
          <p:cNvSpPr txBox="1">
            <a:spLocks/>
          </p:cNvSpPr>
          <p:nvPr/>
        </p:nvSpPr>
        <p:spPr>
          <a:xfrm>
            <a:off x="550863" y="3718280"/>
            <a:ext cx="5437187" cy="226521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cap="none" dirty="0">
                <a:solidFill>
                  <a:schemeClr val="tx1">
                    <a:alpha val="60000"/>
                  </a:schemeClr>
                </a:solidFill>
              </a:rPr>
              <a:t>THE DESIGN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83234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D4BB8-5E1F-46DB-BB63-7B0F395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61DFA8-5658-0D6C-0F55-4FE17237B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0C222FF-1629-5192-2855-6EA4D828F62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A8CEB5C-8147-134A-4BCF-8F74CD171E4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696CA665-E7A3-F54B-C5E5-B0E5E763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Diagram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21869-CDA7-E0E9-1F30-D368EB1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C18B6-76D7-CF0A-8E43-4C93776B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6EF6-CD80-3DA2-CE36-A7C3D7F5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F7ECE7C-49A4-C506-2D81-A6ABFC8C7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pic>
        <p:nvPicPr>
          <p:cNvPr id="21" name="Picture 20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D386A193-2532-9EA1-468D-174D384E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426886"/>
            <a:ext cx="104108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985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24.tgt.Office_50301378_TF33713516_Win32_OJ112196127" id="{EDFFA481-CE53-4409-8D36-2ECF03B6BBD6}" vid="{001D13DB-0C6A-47B8-A3F5-ADC4851DB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{993A20C9-8BC6-460B-BC2B-98C7CA67E7DA}tf33713516_win32</Template>
  <TotalTime>90</TotalTime>
  <Words>554</Words>
  <Application>Microsoft Office PowerPoint</Application>
  <PresentationFormat>Widescreen</PresentationFormat>
  <Paragraphs>101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Walbaum Display</vt:lpstr>
      <vt:lpstr>3DFloatVTI</vt:lpstr>
      <vt:lpstr>Smart Budget</vt:lpstr>
      <vt:lpstr>Topics</vt:lpstr>
      <vt:lpstr>Introduction</vt:lpstr>
      <vt:lpstr>Analysis</vt:lpstr>
      <vt:lpstr>The Purpose of this Project</vt:lpstr>
      <vt:lpstr>The Purpose of this Project</vt:lpstr>
      <vt:lpstr>The Purpose of this Project</vt:lpstr>
      <vt:lpstr>PowerPoint Presentation</vt:lpstr>
      <vt:lpstr>Diagram Design</vt:lpstr>
      <vt:lpstr>PowerPoint Presentation</vt:lpstr>
      <vt:lpstr>PowerPoint Presentation</vt:lpstr>
      <vt:lpstr>Future Ideas</vt:lpstr>
      <vt:lpstr>Summary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Sans Hay</dc:creator>
  <cp:lastModifiedBy>Sans Hay</cp:lastModifiedBy>
  <cp:revision>9</cp:revision>
  <dcterms:created xsi:type="dcterms:W3CDTF">2024-11-27T11:05:47Z</dcterms:created>
  <dcterms:modified xsi:type="dcterms:W3CDTF">2024-11-27T15:53:15Z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