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9" r:id="rId6"/>
    <p:sldId id="384" r:id="rId7"/>
    <p:sldId id="317" r:id="rId8"/>
    <p:sldId id="270" r:id="rId9"/>
    <p:sldId id="396" r:id="rId10"/>
    <p:sldId id="397" r:id="rId11"/>
    <p:sldId id="392" r:id="rId12"/>
    <p:sldId id="394" r:id="rId13"/>
    <p:sldId id="393" r:id="rId14"/>
    <p:sldId id="277" r:id="rId15"/>
    <p:sldId id="278" r:id="rId16"/>
    <p:sldId id="281" r:id="rId17"/>
    <p:sldId id="321" r:id="rId18"/>
    <p:sldId id="391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E77BE8-C92C-4478-BEC0-BA685856F54D}" type="datetime1">
              <a:rPr lang="en-GB" smtClean="0"/>
              <a:t>27/11/2024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95629-D1D6-472E-AD8D-B841B09640C4}" type="datetime1">
              <a:rPr lang="en-GB" smtClean="0"/>
              <a:t>27/11/2024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8BEA-13B4-4493-97CD-5DE1305919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657D3-E8CC-402E-9DD0-BFC4FEBDA829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36479-B33C-4E9E-958F-BBF3C03504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1B7869-5591-4607-903C-BC169E9BB981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4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5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66E7A-B1AF-4685-81B6-9A63B08DE42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FA1D35-9279-4503-AA65-44459462ED41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CE0FA-D068-51F3-CF32-672F393E7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84FAF1-DA45-1E08-DC62-3AE394FAF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3B52D4-B223-BC07-811E-9DAF1AD6D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29E63-1BBB-12E2-C99A-AF17343DE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6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D336-8409-10D7-D7B9-B3438611444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FA1D35-9279-4503-AA65-44459462ED41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256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FCC71-4AE3-7CAF-11E6-E234B0BA2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5DEDF-1E07-4ED0-5623-83A044222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83AD76-615B-8C71-D8A6-A82FF5242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460C4-6622-E07C-3334-C7A527C2B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7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B3B7D-CE66-2A66-2308-D65EA4A0513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FA1D35-9279-4503-AA65-44459462ED41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B2804-CC35-5174-CDB7-B2061877F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6243AA-168E-912F-201A-1C7009880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A4797-B60F-E87D-C4D7-122917B88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A1B8-9DAA-E91F-53F6-78023AD216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9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73DF8-1E8C-D9BB-A9CB-E20DA1CBB12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FA1D35-9279-4503-AA65-44459462ED41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57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14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D2D7-C33C-454C-BB95-A55C1C6695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383082-EA5C-4909-9BC1-11E6110F3D9A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GB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GB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GB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GB" dirty="0"/>
              <a:t>Smart Budget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3598518"/>
            <a:ext cx="3872050" cy="17319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Made by Edward Pratt and Sandy Hay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7" descr="Data Points Digital background">
            <a:extLst>
              <a:ext uri="{FF2B5EF4-FFF2-40B4-BE49-F238E27FC236}">
                <a16:creationId xmlns:a16="http://schemas.microsoft.com/office/drawing/2014/main" id="{37BDC5DD-C8B4-8E50-6747-536C073D3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992"/>
            <a:ext cx="12192000" cy="6858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2626D-F39A-C625-A9AD-C8B19E25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973F6-655E-5D1A-7763-5A83AC68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0DD1D-8E24-221A-D348-E1309E22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10</a:t>
            </a:fld>
            <a:endParaRPr lang="en-GB"/>
          </a:p>
        </p:txBody>
      </p:sp>
      <p:sp>
        <p:nvSpPr>
          <p:cNvPr id="11" name="Title 14">
            <a:extLst>
              <a:ext uri="{FF2B5EF4-FFF2-40B4-BE49-F238E27FC236}">
                <a16:creationId xmlns:a16="http://schemas.microsoft.com/office/drawing/2014/main" id="{ED3571C2-378B-AEF1-912B-B02EAD47091A}"/>
              </a:ext>
            </a:extLst>
          </p:cNvPr>
          <p:cNvSpPr txBox="1">
            <a:spLocks/>
          </p:cNvSpPr>
          <p:nvPr/>
        </p:nvSpPr>
        <p:spPr>
          <a:xfrm>
            <a:off x="550863" y="549275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400" dirty="0"/>
              <a:t>Code &amp; Testing</a:t>
            </a:r>
          </a:p>
        </p:txBody>
      </p:sp>
      <p:sp>
        <p:nvSpPr>
          <p:cNvPr id="12" name="Subtitle 15">
            <a:extLst>
              <a:ext uri="{FF2B5EF4-FFF2-40B4-BE49-F238E27FC236}">
                <a16:creationId xmlns:a16="http://schemas.microsoft.com/office/drawing/2014/main" id="{4CE097D3-3093-B7EA-B2BA-2D2622EFFF17}"/>
              </a:ext>
            </a:extLst>
          </p:cNvPr>
          <p:cNvSpPr txBox="1">
            <a:spLocks/>
          </p:cNvSpPr>
          <p:nvPr/>
        </p:nvSpPr>
        <p:spPr>
          <a:xfrm>
            <a:off x="550863" y="3718280"/>
            <a:ext cx="5437187" cy="2265216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cap="none" dirty="0">
                <a:solidFill>
                  <a:schemeClr val="tx1">
                    <a:alpha val="60000"/>
                  </a:schemeClr>
                </a:solidFill>
              </a:rPr>
              <a:t>WHAT WE HAVE DONE</a:t>
            </a:r>
          </a:p>
        </p:txBody>
      </p:sp>
    </p:spTree>
    <p:extLst>
      <p:ext uri="{BB962C8B-B14F-4D97-AF65-F5344CB8AC3E}">
        <p14:creationId xmlns:p14="http://schemas.microsoft.com/office/powerpoint/2010/main" val="283740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n-GB"/>
              <a:t>Chart</a:t>
            </a:r>
          </a:p>
        </p:txBody>
      </p:sp>
      <p:graphicFrame>
        <p:nvGraphicFramePr>
          <p:cNvPr id="11" name="Content Placeholder 10" descr="Bar Chart Placeholder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91250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n-GB"/>
              <a:t>Table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562790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endParaRPr lang="en-GB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Category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Category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Category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Category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en-GB"/>
              <a:t>Content 2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GB" sz="1700" dirty="0"/>
              <a:t>Add text, images, art, and videos. </a:t>
            </a:r>
          </a:p>
          <a:p>
            <a:pPr lvl="0" rtl="0">
              <a:lnSpc>
                <a:spcPct val="100000"/>
              </a:lnSpc>
            </a:pPr>
            <a:r>
              <a:rPr lang="en-GB" sz="1700" dirty="0"/>
              <a:t>Add transitions, animations, and motion. </a:t>
            </a:r>
          </a:p>
          <a:p>
            <a:pPr lvl="0" rtl="0">
              <a:lnSpc>
                <a:spcPct val="100000"/>
              </a:lnSpc>
            </a:pPr>
            <a:r>
              <a:rPr lang="en-GB" sz="1700" dirty="0"/>
              <a:t>Save to OneDrive, to get to your presentations from your computer, tablet, or phone. </a:t>
            </a:r>
          </a:p>
          <a:p>
            <a:pPr rtl="0">
              <a:lnSpc>
                <a:spcPct val="100000"/>
              </a:lnSpc>
            </a:pPr>
            <a:r>
              <a:rPr lang="en-GB" sz="1700" dirty="0"/>
              <a:t>Open the Design Ideas pane for instant slide makeovers. </a:t>
            </a:r>
          </a:p>
          <a:p>
            <a:pPr rtl="0">
              <a:lnSpc>
                <a:spcPct val="100000"/>
              </a:lnSpc>
            </a:pPr>
            <a:r>
              <a:rPr lang="en-GB" sz="1700" dirty="0"/>
              <a:t>When we have design ideas, we’ll show them to you right there. </a:t>
            </a:r>
          </a:p>
          <a:p>
            <a:pPr lvl="0" rtl="0">
              <a:lnSpc>
                <a:spcPct val="100000"/>
              </a:lnSpc>
            </a:pPr>
            <a:endParaRPr lang="en-GB" sz="1700" dirty="0"/>
          </a:p>
          <a:p>
            <a:pPr rtl="0">
              <a:lnSpc>
                <a:spcPct val="100000"/>
              </a:lnSpc>
            </a:pPr>
            <a:endParaRPr lang="en-GB" sz="17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rmAutofit lnSpcReduction="10000"/>
          </a:bodyPr>
          <a:lstStyle/>
          <a:p>
            <a:pPr lvl="0" rtl="0"/>
            <a:r>
              <a:rPr lang="en-GB" dirty="0"/>
              <a:t>Add text, images, art, and videos. </a:t>
            </a:r>
          </a:p>
          <a:p>
            <a:pPr lvl="0" rtl="0"/>
            <a:r>
              <a:rPr lang="en-GB" dirty="0"/>
              <a:t>Add transitions, animations, and motion. </a:t>
            </a:r>
          </a:p>
          <a:p>
            <a:pPr lvl="0" rtl="0"/>
            <a:r>
              <a:rPr lang="en-GB" dirty="0"/>
              <a:t>Save to OneDrive, to get to your presentations from your computer, tablet, or phone. </a:t>
            </a:r>
          </a:p>
          <a:p>
            <a:pPr rtl="0"/>
            <a:r>
              <a:rPr lang="en-GB" dirty="0"/>
              <a:t>Open the Design Ideas pane for instant slide makeovers. </a:t>
            </a:r>
          </a:p>
          <a:p>
            <a:pPr rtl="0"/>
            <a:r>
              <a:rPr lang="en-GB" dirty="0"/>
              <a:t>When we have design ideas, we’ll show them to you right there.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rmAutofit lnSpcReduction="10000"/>
          </a:bodyPr>
          <a:lstStyle/>
          <a:p>
            <a:pPr lvl="0" rtl="0"/>
            <a:r>
              <a:rPr lang="en-GB"/>
              <a:t>Add text, images, art, and videos. </a:t>
            </a:r>
          </a:p>
          <a:p>
            <a:pPr lvl="0" rtl="0"/>
            <a:r>
              <a:rPr lang="en-GB"/>
              <a:t>Add transitions, animations, and motion. </a:t>
            </a:r>
          </a:p>
          <a:p>
            <a:pPr lvl="0" rtl="0"/>
            <a:r>
              <a:rPr lang="en-GB"/>
              <a:t>Save to OneDrive, to get to your presentations from your computer, tablet, or phone. </a:t>
            </a:r>
          </a:p>
          <a:p>
            <a:pPr rtl="0"/>
            <a:r>
              <a:rPr lang="en-GB"/>
              <a:t>Open the Design Ideas pane for instant slide makeovers. </a:t>
            </a:r>
          </a:p>
          <a:p>
            <a:pPr rtl="0"/>
            <a:r>
              <a:rPr lang="en-GB"/>
              <a:t>When we have design ideas, we’ll show them to you right there.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n-GB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/>
          </a:bodyPr>
          <a:lstStyle/>
          <a:p>
            <a:pPr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en-GB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en-GB" dirty="0"/>
              <a:t>Introduction</a:t>
            </a:r>
          </a:p>
          <a:p>
            <a:pPr rtl="0"/>
            <a:r>
              <a:rPr lang="en-GB" dirty="0"/>
              <a:t>Analysis</a:t>
            </a:r>
          </a:p>
          <a:p>
            <a:pPr rtl="0"/>
            <a:r>
              <a:rPr lang="en-GB" dirty="0"/>
              <a:t>Design</a:t>
            </a:r>
          </a:p>
          <a:p>
            <a:pPr rtl="0"/>
            <a:r>
              <a:rPr lang="en-GB" dirty="0"/>
              <a:t>Code &amp; Testing</a:t>
            </a:r>
          </a:p>
          <a:p>
            <a:pPr rtl="0"/>
            <a:r>
              <a:rPr lang="en-GB" dirty="0"/>
              <a:t>Conclusion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en-GB"/>
              <a:t>Introduction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en-GB" dirty="0"/>
              <a:t>This is our submission attempt for this terms’ Hackathon, where we create a website where we can help monitor and assist with people’s spending budgets, and provide financial insight.</a:t>
            </a:r>
          </a:p>
        </p:txBody>
      </p:sp>
      <p:pic>
        <p:nvPicPr>
          <p:cNvPr id="30" name="Picture Placeholder 15" descr="Data Points Digital background">
            <a:extLst>
              <a:ext uri="{FF2B5EF4-FFF2-40B4-BE49-F238E27FC236}">
                <a16:creationId xmlns:a16="http://schemas.microsoft.com/office/drawing/2014/main" id="{C5FA8F68-802A-62F0-60DC-CEF80EB449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3827610"/>
            <a:ext cx="5293346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GB" dirty="0"/>
              <a:t>THE IDEAS AND CONCEPTS FOR THE PROJECT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The Purpose of this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n-GB" dirty="0"/>
              <a:t>What is the purpose of this project?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9020520" cy="3515555"/>
          </a:xfrm>
        </p:spPr>
        <p:txBody>
          <a:bodyPr rtlCol="0"/>
          <a:lstStyle/>
          <a:p>
            <a:r>
              <a:rPr lang="en-GB" dirty="0"/>
              <a:t>The analysis phase for a smart budgeting system focuses on understanding user financial behaviour, identifying spending patterns, and providing actionable insights to improve money management. </a:t>
            </a:r>
          </a:p>
          <a:p>
            <a:endParaRPr lang="en-GB" dirty="0"/>
          </a:p>
          <a:p>
            <a:r>
              <a:rPr lang="en-GB" dirty="0"/>
              <a:t>This involves collecting and processing data related to income, expenses, savings, and debts while categorizing transactions to identify trends and irregularities.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ABBB0-8E1B-51D1-1C00-C994C0E11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03C630F-F56B-AA03-F9B9-D17ECF61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BC333D3-BFB1-FB21-5671-9DBB4D19F90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4A77C76-0959-E35D-A75B-21BCD9D089B4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3DCB94C2-518F-61B9-2D5F-4854555D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The Purpose of this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9EA360-05D9-2D4A-710A-3280C37E8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n-GB" dirty="0"/>
              <a:t>What Exactly are we looking for?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BAA50D4-01E3-C94C-FEE6-3B35567C9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9020520" cy="3881355"/>
          </a:xfrm>
        </p:spPr>
        <p:txBody>
          <a:bodyPr rtlCol="0"/>
          <a:lstStyle/>
          <a:p>
            <a:r>
              <a:rPr lang="en-GB" dirty="0"/>
              <a:t>This project seeks to answer critical questions for the users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the user’s major expense categories (e.g., food, rent, subscriptions)?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Are there opportunities to reduce unnecessary spending?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Is the user consistently saving money or living </a:t>
            </a:r>
            <a:r>
              <a:rPr lang="en-GB" dirty="0" err="1"/>
              <a:t>paycheck</a:t>
            </a:r>
            <a:r>
              <a:rPr lang="en-GB" dirty="0"/>
              <a:t> to </a:t>
            </a:r>
            <a:r>
              <a:rPr lang="en-GB" dirty="0" err="1"/>
              <a:t>paycheck</a:t>
            </a:r>
            <a:r>
              <a:rPr lang="en-GB" dirty="0"/>
              <a:t> (spending most or all their income, leaving no more for savings)?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How closely does the user follow their budget plan?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C439-AD0F-8CCA-2020-DB122671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266B1-392F-8E70-852E-4AFE4B8F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471A9-A5B7-F5A8-432D-04242E6B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8D2EBF-2A42-0CA3-106B-CC56AF2C9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9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18F36-6BD5-E9F4-0BE6-D54E17835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F315304-26FF-C201-796F-FCC7B9880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25383B1-3736-199D-2AC5-CB58F377396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A4319B2-2949-9E7E-8209-6A9349239367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482174-57A6-A479-C5A3-C11A36FC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The Purpose of this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8AEF75-06D7-E02D-532A-36BAB88E4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n-GB" dirty="0"/>
              <a:t>Our plan for the project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F2FD5C-0FD5-F9D2-C139-85DC0C89A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9020520" cy="3881355"/>
          </a:xfrm>
        </p:spPr>
        <p:txBody>
          <a:bodyPr rtlCol="0"/>
          <a:lstStyle/>
          <a:p>
            <a:r>
              <a:rPr lang="en-GB" dirty="0"/>
              <a:t>We decided to use the web development environment </a:t>
            </a:r>
            <a:r>
              <a:rPr lang="en-GB" b="1" dirty="0"/>
              <a:t>React</a:t>
            </a:r>
            <a:r>
              <a:rPr lang="en-GB" dirty="0"/>
              <a:t>, where we have coded in </a:t>
            </a:r>
            <a:r>
              <a:rPr lang="en-GB" b="1" dirty="0"/>
              <a:t>JavaScript</a:t>
            </a:r>
            <a:r>
              <a:rPr lang="en-GB" dirty="0"/>
              <a:t> for the front-end of the website.</a:t>
            </a:r>
          </a:p>
          <a:p>
            <a:r>
              <a:rPr lang="en-GB" dirty="0"/>
              <a:t>We have also used </a:t>
            </a:r>
            <a:r>
              <a:rPr lang="en-GB" b="1" dirty="0"/>
              <a:t>Java </a:t>
            </a:r>
            <a:r>
              <a:rPr lang="en-GB" dirty="0"/>
              <a:t>for the back-end of the project.</a:t>
            </a:r>
            <a:endParaRPr lang="en-GB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1C43-7603-F773-5784-8D879F7B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A3794-B0CC-2C8C-BD81-C53466E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57AA9-F3E6-E5E8-7E23-CFB1651D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01D23D-DEC4-A832-CD3D-93A07F3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40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7" descr="Data Points Digital background">
            <a:extLst>
              <a:ext uri="{FF2B5EF4-FFF2-40B4-BE49-F238E27FC236}">
                <a16:creationId xmlns:a16="http://schemas.microsoft.com/office/drawing/2014/main" id="{33A501ED-8380-9D5E-CC69-252ACFF9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2FBD0-CB09-F384-D0CE-2AB4A538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7EA13-9A18-0458-BB7B-29378A6E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65E98-65C6-D15A-A4BC-800D20F6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8</a:t>
            </a:fld>
            <a:endParaRPr lang="en-GB"/>
          </a:p>
        </p:txBody>
      </p:sp>
      <p:sp>
        <p:nvSpPr>
          <p:cNvPr id="11" name="Title 14">
            <a:extLst>
              <a:ext uri="{FF2B5EF4-FFF2-40B4-BE49-F238E27FC236}">
                <a16:creationId xmlns:a16="http://schemas.microsoft.com/office/drawing/2014/main" id="{298E3EA8-F139-847B-8C2D-821A47EAB756}"/>
              </a:ext>
            </a:extLst>
          </p:cNvPr>
          <p:cNvSpPr txBox="1">
            <a:spLocks/>
          </p:cNvSpPr>
          <p:nvPr/>
        </p:nvSpPr>
        <p:spPr>
          <a:xfrm>
            <a:off x="550863" y="549275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400" dirty="0"/>
              <a:t>Design</a:t>
            </a:r>
          </a:p>
        </p:txBody>
      </p:sp>
      <p:sp>
        <p:nvSpPr>
          <p:cNvPr id="12" name="Subtitle 15">
            <a:extLst>
              <a:ext uri="{FF2B5EF4-FFF2-40B4-BE49-F238E27FC236}">
                <a16:creationId xmlns:a16="http://schemas.microsoft.com/office/drawing/2014/main" id="{E5F895AD-DEF5-3E5C-0443-6CCB354CF3C6}"/>
              </a:ext>
            </a:extLst>
          </p:cNvPr>
          <p:cNvSpPr txBox="1">
            <a:spLocks/>
          </p:cNvSpPr>
          <p:nvPr/>
        </p:nvSpPr>
        <p:spPr>
          <a:xfrm>
            <a:off x="550863" y="3718280"/>
            <a:ext cx="5437187" cy="2265216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cap="none" dirty="0">
                <a:solidFill>
                  <a:schemeClr val="tx1">
                    <a:alpha val="60000"/>
                  </a:schemeClr>
                </a:solidFill>
              </a:rPr>
              <a:t>THE DESIGN OF THE PROJECT </a:t>
            </a:r>
          </a:p>
        </p:txBody>
      </p:sp>
    </p:spTree>
    <p:extLst>
      <p:ext uri="{BB962C8B-B14F-4D97-AF65-F5344CB8AC3E}">
        <p14:creationId xmlns:p14="http://schemas.microsoft.com/office/powerpoint/2010/main" val="83234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D4BB8-5E1F-46DB-BB63-7B0F3956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61DFA8-5658-0D6C-0F55-4FE17237B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0C222FF-1629-5192-2855-6EA4D828F62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A8CEB5C-8147-134A-4BCF-8F74CD171E4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696CA665-E7A3-F54B-C5E5-B0E5E763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Content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1BE062-853C-7012-EDE5-029E62D2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F0AA83-4B30-288B-4439-F6D05975A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en-GB" dirty="0"/>
              <a:t>Add text, images, art, and videos. </a:t>
            </a:r>
          </a:p>
          <a:p>
            <a:pPr rtl="0"/>
            <a:r>
              <a:rPr lang="en-GB" dirty="0"/>
              <a:t>Add transitions, animations, and motion. </a:t>
            </a:r>
          </a:p>
          <a:p>
            <a:pPr rtl="0"/>
            <a:r>
              <a:rPr lang="en-GB" dirty="0"/>
              <a:t>Save to OneDrive, to get to your presentations from your computer, tablet, or phone.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56FA3F3-22B2-92E5-D4B8-BFE288B88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84C941F-1A35-B4E8-8D46-DFC408280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en-GB"/>
              <a:t>Open the Design Ideas pane for instant slide makeovers. </a:t>
            </a:r>
          </a:p>
          <a:p>
            <a:pPr rtl="0"/>
            <a:r>
              <a:rPr lang="en-GB"/>
              <a:t>When we have design ideas, we’ll show them to you right there. </a:t>
            </a:r>
          </a:p>
          <a:p>
            <a:pPr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21869-CDA7-E0E9-1F30-D368EB15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C18B6-76D7-CF0A-8E43-4C93776B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D6EF6-CD80-3DA2-CE36-A7C3D7F5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F7ECE7C-49A4-C506-2D81-A6ABFC8C7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9853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24.tgt.Office_50301378_TF33713516_Win32_OJ112196127" id="{EDFFA481-CE53-4409-8D36-2ECF03B6BBD6}" vid="{001D13DB-0C6A-47B8-A3F5-ADC4851DB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{993A20C9-8BC6-460B-BC2B-98C7CA67E7DA}tf33713516_win32</Template>
  <TotalTime>67</TotalTime>
  <Words>712</Words>
  <Application>Microsoft Office PowerPoint</Application>
  <PresentationFormat>Widescreen</PresentationFormat>
  <Paragraphs>146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Walbaum Display</vt:lpstr>
      <vt:lpstr>3DFloatVTI</vt:lpstr>
      <vt:lpstr>Smart Budget</vt:lpstr>
      <vt:lpstr>Topics</vt:lpstr>
      <vt:lpstr>Introduction</vt:lpstr>
      <vt:lpstr>Analysis</vt:lpstr>
      <vt:lpstr>The Purpose of this Project</vt:lpstr>
      <vt:lpstr>The Purpose of this Project</vt:lpstr>
      <vt:lpstr>The Purpose of this Project</vt:lpstr>
      <vt:lpstr>PowerPoint Presentation</vt:lpstr>
      <vt:lpstr>Content </vt:lpstr>
      <vt:lpstr>PowerPoint Presentation</vt:lpstr>
      <vt:lpstr>Chart</vt:lpstr>
      <vt:lpstr>Table</vt:lpstr>
      <vt:lpstr>Content 2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Sans Hay</dc:creator>
  <cp:lastModifiedBy>Sans Hay</cp:lastModifiedBy>
  <cp:revision>2</cp:revision>
  <dcterms:created xsi:type="dcterms:W3CDTF">2024-11-27T11:05:47Z</dcterms:created>
  <dcterms:modified xsi:type="dcterms:W3CDTF">2024-11-27T12:13:08Z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